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1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Work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8"/>
  <c:chart>
    <c:plotArea>
      <c:layout>
        <c:manualLayout>
          <c:layoutTarget val="inner"/>
          <c:xMode val="edge"/>
          <c:yMode val="edge"/>
          <c:x val="7.9551254009915431E-2"/>
          <c:y val="1.6767849562902608E-2"/>
          <c:w val="0.92044874599008497"/>
          <c:h val="0.87905957449711325"/>
        </c:manualLayout>
      </c:layout>
      <c:barChart>
        <c:barDir val="col"/>
        <c:grouping val="stacked"/>
        <c:ser>
          <c:idx val="0"/>
          <c:order val="0"/>
          <c:dLbls>
            <c:showVal val="1"/>
          </c:dLbls>
          <c:cat>
            <c:numRef>
              <c:f>Sheet1!$C$21:$O$21</c:f>
              <c:numCache>
                <c:formatCode>General</c:formatCode>
                <c:ptCount val="13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</c:numCache>
            </c:numRef>
          </c:cat>
          <c:val>
            <c:numRef>
              <c:f>Sheet1!$C$22:$O$22</c:f>
              <c:numCache>
                <c:formatCode>General</c:formatCode>
                <c:ptCount val="13"/>
                <c:pt idx="0">
                  <c:v>1528</c:v>
                </c:pt>
                <c:pt idx="1">
                  <c:v>1516</c:v>
                </c:pt>
                <c:pt idx="2">
                  <c:v>1628</c:v>
                </c:pt>
                <c:pt idx="3">
                  <c:v>2115</c:v>
                </c:pt>
                <c:pt idx="4">
                  <c:v>1717</c:v>
                </c:pt>
                <c:pt idx="5">
                  <c:v>1681</c:v>
                </c:pt>
                <c:pt idx="6">
                  <c:v>1428</c:v>
                </c:pt>
                <c:pt idx="7">
                  <c:v>1376</c:v>
                </c:pt>
                <c:pt idx="8">
                  <c:v>1448</c:v>
                </c:pt>
                <c:pt idx="9">
                  <c:v>1328</c:v>
                </c:pt>
                <c:pt idx="10">
                  <c:v>1815</c:v>
                </c:pt>
                <c:pt idx="11">
                  <c:v>1863</c:v>
                </c:pt>
                <c:pt idx="12">
                  <c:v>1562</c:v>
                </c:pt>
              </c:numCache>
            </c:numRef>
          </c:val>
        </c:ser>
        <c:overlap val="100"/>
        <c:axId val="45750912"/>
        <c:axId val="41452672"/>
      </c:barChart>
      <c:catAx>
        <c:axId val="45750912"/>
        <c:scaling>
          <c:orientation val="minMax"/>
        </c:scaling>
        <c:axPos val="b"/>
        <c:numFmt formatCode="General" sourceLinked="1"/>
        <c:tickLblPos val="nextTo"/>
        <c:crossAx val="41452672"/>
        <c:crosses val="autoZero"/>
        <c:auto val="1"/>
        <c:lblAlgn val="ctr"/>
        <c:lblOffset val="100"/>
      </c:catAx>
      <c:valAx>
        <c:axId val="41452672"/>
        <c:scaling>
          <c:orientation val="minMax"/>
        </c:scaling>
        <c:axPos val="l"/>
        <c:majorGridlines/>
        <c:numFmt formatCode="General" sourceLinked="1"/>
        <c:tickLblPos val="nextTo"/>
        <c:crossAx val="45750912"/>
        <c:crosses val="autoZero"/>
        <c:crossBetween val="between"/>
      </c:valAx>
    </c:plotArea>
    <c:plotVisOnly val="1"/>
    <c:dispBlanksAs val="gap"/>
  </c:chart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838C12-1759-7D48-8B7E-BE93F93812F6}" type="doc">
      <dgm:prSet loTypeId="urn:microsoft.com/office/officeart/2005/8/layout/radial6" loCatId="cycle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CB01E15F-6162-984A-8C99-ED60A4F1E034}">
      <dgm:prSet phldrT="[Text]"/>
      <dgm:spPr/>
      <dgm:t>
        <a:bodyPr/>
        <a:lstStyle/>
        <a:p>
          <a:r>
            <a:rPr lang="lt-LT" b="1" noProof="0" smtClean="0">
              <a:solidFill>
                <a:schemeClr val="accent2">
                  <a:lumMod val="75000"/>
                </a:schemeClr>
              </a:solidFill>
            </a:rPr>
            <a:t>Įrodymai</a:t>
          </a:r>
          <a:endParaRPr lang="lt-LT" b="1" noProof="0">
            <a:solidFill>
              <a:schemeClr val="accent2">
                <a:lumMod val="75000"/>
              </a:schemeClr>
            </a:solidFill>
          </a:endParaRPr>
        </a:p>
      </dgm:t>
    </dgm:pt>
    <dgm:pt modelId="{4A520FC1-2174-0645-98DF-C2E0A6F08162}" type="parTrans" cxnId="{68F85A06-FEBE-A440-8A1F-6A50A87A4B21}">
      <dgm:prSet/>
      <dgm:spPr/>
      <dgm:t>
        <a:bodyPr/>
        <a:lstStyle/>
        <a:p>
          <a:endParaRPr lang="lt-LT" noProof="0"/>
        </a:p>
      </dgm:t>
    </dgm:pt>
    <dgm:pt modelId="{0A683E04-4565-4349-8D0E-8AF385A779B3}" type="sibTrans" cxnId="{68F85A06-FEBE-A440-8A1F-6A50A87A4B21}">
      <dgm:prSet/>
      <dgm:spPr/>
      <dgm:t>
        <a:bodyPr/>
        <a:lstStyle/>
        <a:p>
          <a:endParaRPr lang="lt-LT" noProof="0"/>
        </a:p>
      </dgm:t>
    </dgm:pt>
    <dgm:pt modelId="{2CC840B2-EC0B-934A-BCBE-12EBDADBE5CA}">
      <dgm:prSet phldrT="[Text]" custT="1"/>
      <dgm:spPr/>
      <dgm:t>
        <a:bodyPr/>
        <a:lstStyle/>
        <a:p>
          <a:r>
            <a:rPr lang="lt-LT" sz="2400" b="1" noProof="0" smtClean="0">
              <a:solidFill>
                <a:schemeClr val="accent1">
                  <a:lumMod val="50000"/>
                </a:schemeClr>
              </a:solidFill>
            </a:rPr>
            <a:t>Stebėsena</a:t>
          </a:r>
          <a:endParaRPr lang="lt-LT" sz="2400" b="1" noProof="0">
            <a:solidFill>
              <a:schemeClr val="accent1">
                <a:lumMod val="50000"/>
              </a:schemeClr>
            </a:solidFill>
          </a:endParaRPr>
        </a:p>
      </dgm:t>
    </dgm:pt>
    <dgm:pt modelId="{94B228F1-203B-3C44-BF99-AF68C4AB6222}" type="parTrans" cxnId="{42E07C8C-3599-5546-893C-136397D87FEA}">
      <dgm:prSet/>
      <dgm:spPr/>
      <dgm:t>
        <a:bodyPr/>
        <a:lstStyle/>
        <a:p>
          <a:endParaRPr lang="lt-LT" noProof="0"/>
        </a:p>
      </dgm:t>
    </dgm:pt>
    <dgm:pt modelId="{F42F3281-83D9-174C-B623-6A539E71751F}" type="sibTrans" cxnId="{42E07C8C-3599-5546-893C-136397D87FEA}">
      <dgm:prSet/>
      <dgm:spPr/>
      <dgm:t>
        <a:bodyPr/>
        <a:lstStyle/>
        <a:p>
          <a:endParaRPr lang="lt-LT" noProof="0"/>
        </a:p>
      </dgm:t>
    </dgm:pt>
    <dgm:pt modelId="{D5A72AB9-0397-484B-B65C-7AA6FF42D442}">
      <dgm:prSet phldrT="[Text]" custT="1"/>
      <dgm:spPr/>
      <dgm:t>
        <a:bodyPr/>
        <a:lstStyle/>
        <a:p>
          <a:r>
            <a:rPr lang="lt-LT" sz="2400" b="1" noProof="0" smtClean="0">
              <a:solidFill>
                <a:schemeClr val="accent1">
                  <a:lumMod val="50000"/>
                </a:schemeClr>
              </a:solidFill>
            </a:rPr>
            <a:t>Politikos vertinimas</a:t>
          </a:r>
          <a:endParaRPr lang="lt-LT" sz="2400" b="1" noProof="0">
            <a:solidFill>
              <a:schemeClr val="accent1">
                <a:lumMod val="50000"/>
              </a:schemeClr>
            </a:solidFill>
          </a:endParaRPr>
        </a:p>
      </dgm:t>
    </dgm:pt>
    <dgm:pt modelId="{8C717609-6D55-384B-A6A8-478298B414AA}" type="parTrans" cxnId="{24DF1A18-5348-444B-9C8E-B6EDC3E6DAD6}">
      <dgm:prSet/>
      <dgm:spPr/>
      <dgm:t>
        <a:bodyPr/>
        <a:lstStyle/>
        <a:p>
          <a:endParaRPr lang="lt-LT" noProof="0"/>
        </a:p>
      </dgm:t>
    </dgm:pt>
    <dgm:pt modelId="{4051670A-03A9-D04F-8EAA-CDDE39C924D2}" type="sibTrans" cxnId="{24DF1A18-5348-444B-9C8E-B6EDC3E6DAD6}">
      <dgm:prSet/>
      <dgm:spPr/>
      <dgm:t>
        <a:bodyPr/>
        <a:lstStyle/>
        <a:p>
          <a:endParaRPr lang="lt-LT" noProof="0"/>
        </a:p>
      </dgm:t>
    </dgm:pt>
    <dgm:pt modelId="{9E6D8062-0DC8-FF4F-8E82-DB31E318F4DC}">
      <dgm:prSet phldrT="[Text]" custT="1"/>
      <dgm:spPr/>
      <dgm:t>
        <a:bodyPr/>
        <a:lstStyle/>
        <a:p>
          <a:pPr>
            <a:spcAft>
              <a:spcPts val="408"/>
            </a:spcAft>
          </a:pPr>
          <a:r>
            <a:rPr lang="lt-LT" sz="2400" b="1" noProof="0" smtClean="0">
              <a:solidFill>
                <a:schemeClr val="accent1">
                  <a:lumMod val="50000"/>
                </a:schemeClr>
              </a:solidFill>
            </a:rPr>
            <a:t>Funkcijų </a:t>
          </a:r>
        </a:p>
        <a:p>
          <a:pPr>
            <a:spcAft>
              <a:spcPts val="408"/>
            </a:spcAft>
          </a:pPr>
          <a:r>
            <a:rPr lang="lt-LT" sz="2400" b="1" noProof="0" smtClean="0">
              <a:solidFill>
                <a:schemeClr val="accent1">
                  <a:lumMod val="50000"/>
                </a:schemeClr>
              </a:solidFill>
            </a:rPr>
            <a:t>peržiūra</a:t>
          </a:r>
          <a:endParaRPr lang="lt-LT" sz="2400" b="1" noProof="0">
            <a:solidFill>
              <a:schemeClr val="accent1">
                <a:lumMod val="50000"/>
              </a:schemeClr>
            </a:solidFill>
          </a:endParaRPr>
        </a:p>
      </dgm:t>
    </dgm:pt>
    <dgm:pt modelId="{5ECEE69F-BCE0-1A4C-8A61-BC59EC4B129B}" type="parTrans" cxnId="{96BA7897-EB15-2045-B908-24A383793787}">
      <dgm:prSet/>
      <dgm:spPr/>
      <dgm:t>
        <a:bodyPr/>
        <a:lstStyle/>
        <a:p>
          <a:endParaRPr lang="lt-LT" noProof="0"/>
        </a:p>
      </dgm:t>
    </dgm:pt>
    <dgm:pt modelId="{6E469359-2189-C844-A633-6742B2E81EA3}" type="sibTrans" cxnId="{96BA7897-EB15-2045-B908-24A383793787}">
      <dgm:prSet/>
      <dgm:spPr/>
      <dgm:t>
        <a:bodyPr/>
        <a:lstStyle/>
        <a:p>
          <a:endParaRPr lang="lt-LT" noProof="0"/>
        </a:p>
      </dgm:t>
    </dgm:pt>
    <dgm:pt modelId="{16A69EFE-227C-9645-9DBD-EB50A119F811}">
      <dgm:prSet phldrT="[Text]" custT="1"/>
      <dgm:spPr/>
      <dgm:t>
        <a:bodyPr/>
        <a:lstStyle/>
        <a:p>
          <a:r>
            <a:rPr lang="lt-LT" sz="2400" b="1" noProof="0" smtClean="0">
              <a:solidFill>
                <a:schemeClr val="accent1">
                  <a:lumMod val="50000"/>
                </a:schemeClr>
              </a:solidFill>
            </a:rPr>
            <a:t>Poveikio vertinimas</a:t>
          </a:r>
          <a:endParaRPr lang="lt-LT" sz="2400" b="1" noProof="0">
            <a:solidFill>
              <a:schemeClr val="accent1">
                <a:lumMod val="50000"/>
              </a:schemeClr>
            </a:solidFill>
          </a:endParaRPr>
        </a:p>
      </dgm:t>
    </dgm:pt>
    <dgm:pt modelId="{B2B7069B-B519-F743-BBB8-C09BB0418103}" type="parTrans" cxnId="{2E771DA2-6798-4B40-8665-A073F7E65F47}">
      <dgm:prSet/>
      <dgm:spPr/>
      <dgm:t>
        <a:bodyPr/>
        <a:lstStyle/>
        <a:p>
          <a:endParaRPr lang="lt-LT" noProof="0"/>
        </a:p>
      </dgm:t>
    </dgm:pt>
    <dgm:pt modelId="{D3664785-5676-2F42-857B-C5CEB5442A57}" type="sibTrans" cxnId="{2E771DA2-6798-4B40-8665-A073F7E65F47}">
      <dgm:prSet/>
      <dgm:spPr/>
      <dgm:t>
        <a:bodyPr/>
        <a:lstStyle/>
        <a:p>
          <a:endParaRPr lang="lt-LT" noProof="0"/>
        </a:p>
      </dgm:t>
    </dgm:pt>
    <dgm:pt modelId="{40AF6DEF-D1C8-5E49-88A1-78C43F51F691}">
      <dgm:prSet phldrT="[Text]" custT="1"/>
      <dgm:spPr/>
      <dgm:t>
        <a:bodyPr/>
        <a:lstStyle/>
        <a:p>
          <a:r>
            <a:rPr lang="lt-LT" sz="2400" b="1" noProof="0" smtClean="0">
              <a:solidFill>
                <a:schemeClr val="accent1">
                  <a:lumMod val="50000"/>
                </a:schemeClr>
              </a:solidFill>
            </a:rPr>
            <a:t>Gebėjimų vertinimas</a:t>
          </a:r>
          <a:endParaRPr lang="lt-LT" sz="2400" b="1" noProof="0">
            <a:solidFill>
              <a:schemeClr val="accent1">
                <a:lumMod val="50000"/>
              </a:schemeClr>
            </a:solidFill>
          </a:endParaRPr>
        </a:p>
      </dgm:t>
    </dgm:pt>
    <dgm:pt modelId="{79051B05-BA65-4040-A735-22FAA33FB8E6}" type="parTrans" cxnId="{7659CD44-99BC-A743-8264-063A9C9E2B2C}">
      <dgm:prSet/>
      <dgm:spPr/>
      <dgm:t>
        <a:bodyPr/>
        <a:lstStyle/>
        <a:p>
          <a:endParaRPr lang="lt-LT" noProof="0"/>
        </a:p>
      </dgm:t>
    </dgm:pt>
    <dgm:pt modelId="{ABD957E4-B686-3A4B-9262-B4A6F0A6E585}" type="sibTrans" cxnId="{7659CD44-99BC-A743-8264-063A9C9E2B2C}">
      <dgm:prSet/>
      <dgm:spPr/>
      <dgm:t>
        <a:bodyPr/>
        <a:lstStyle/>
        <a:p>
          <a:endParaRPr lang="lt-LT" noProof="0"/>
        </a:p>
      </dgm:t>
    </dgm:pt>
    <dgm:pt modelId="{D355E9A2-477B-4848-9FED-A9E0F7F4A406}" type="pres">
      <dgm:prSet presAssocID="{42838C12-1759-7D48-8B7E-BE93F93812F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lt-LT"/>
        </a:p>
      </dgm:t>
    </dgm:pt>
    <dgm:pt modelId="{E0984E3F-D940-5246-8D1C-4D6F8A0893C6}" type="pres">
      <dgm:prSet presAssocID="{CB01E15F-6162-984A-8C99-ED60A4F1E034}" presName="centerShape" presStyleLbl="node0" presStyleIdx="0" presStyleCnt="1" custAng="0"/>
      <dgm:spPr/>
      <dgm:t>
        <a:bodyPr/>
        <a:lstStyle/>
        <a:p>
          <a:endParaRPr lang="lt-LT"/>
        </a:p>
      </dgm:t>
    </dgm:pt>
    <dgm:pt modelId="{02726789-35CF-2646-97A3-B9C530645D0A}" type="pres">
      <dgm:prSet presAssocID="{2CC840B2-EC0B-934A-BCBE-12EBDADBE5CA}" presName="node" presStyleLbl="node1" presStyleIdx="0" presStyleCnt="5" custScaleX="241001" custScaleY="100617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C73F1822-8A95-2544-A932-3CE9CBC76BAE}" type="pres">
      <dgm:prSet presAssocID="{2CC840B2-EC0B-934A-BCBE-12EBDADBE5CA}" presName="dummy" presStyleCnt="0"/>
      <dgm:spPr/>
    </dgm:pt>
    <dgm:pt modelId="{1E02414A-34C1-D146-9CFB-8CC8F18A9625}" type="pres">
      <dgm:prSet presAssocID="{F42F3281-83D9-174C-B623-6A539E71751F}" presName="sibTrans" presStyleLbl="sibTrans2D1" presStyleIdx="0" presStyleCnt="5"/>
      <dgm:spPr/>
      <dgm:t>
        <a:bodyPr/>
        <a:lstStyle/>
        <a:p>
          <a:endParaRPr lang="lt-LT"/>
        </a:p>
      </dgm:t>
    </dgm:pt>
    <dgm:pt modelId="{E28CC88C-AFC5-A144-A1E1-50C5B5144956}" type="pres">
      <dgm:prSet presAssocID="{D5A72AB9-0397-484B-B65C-7AA6FF42D442}" presName="node" presStyleLbl="node1" presStyleIdx="1" presStyleCnt="5" custScaleX="241001" custScaleY="100617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CC28697B-DCDA-ED45-AD88-2D29F0956895}" type="pres">
      <dgm:prSet presAssocID="{D5A72AB9-0397-484B-B65C-7AA6FF42D442}" presName="dummy" presStyleCnt="0"/>
      <dgm:spPr/>
    </dgm:pt>
    <dgm:pt modelId="{635664DA-FC25-EF48-8783-9A729E492D8E}" type="pres">
      <dgm:prSet presAssocID="{4051670A-03A9-D04F-8EAA-CDDE39C924D2}" presName="sibTrans" presStyleLbl="sibTrans2D1" presStyleIdx="1" presStyleCnt="5"/>
      <dgm:spPr/>
      <dgm:t>
        <a:bodyPr/>
        <a:lstStyle/>
        <a:p>
          <a:endParaRPr lang="lt-LT"/>
        </a:p>
      </dgm:t>
    </dgm:pt>
    <dgm:pt modelId="{AAFFCA9B-D8AA-284C-928A-D44ED810D46D}" type="pres">
      <dgm:prSet presAssocID="{9E6D8062-0DC8-FF4F-8E82-DB31E318F4DC}" presName="node" presStyleLbl="node1" presStyleIdx="2" presStyleCnt="5" custScaleX="241001" custScaleY="100617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5103A22D-C021-B342-A1E3-27614EAB0658}" type="pres">
      <dgm:prSet presAssocID="{9E6D8062-0DC8-FF4F-8E82-DB31E318F4DC}" presName="dummy" presStyleCnt="0"/>
      <dgm:spPr/>
    </dgm:pt>
    <dgm:pt modelId="{3CAEF23E-2429-CE49-8A69-F4514E05BD1D}" type="pres">
      <dgm:prSet presAssocID="{6E469359-2189-C844-A633-6742B2E81EA3}" presName="sibTrans" presStyleLbl="sibTrans2D1" presStyleIdx="2" presStyleCnt="5"/>
      <dgm:spPr/>
      <dgm:t>
        <a:bodyPr/>
        <a:lstStyle/>
        <a:p>
          <a:endParaRPr lang="lt-LT"/>
        </a:p>
      </dgm:t>
    </dgm:pt>
    <dgm:pt modelId="{CF3D8C55-94B5-C84F-B5A6-2E311A2E7AA3}" type="pres">
      <dgm:prSet presAssocID="{16A69EFE-227C-9645-9DBD-EB50A119F811}" presName="node" presStyleLbl="node1" presStyleIdx="3" presStyleCnt="5" custScaleX="241001" custScaleY="100617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370812BA-CD55-A248-B580-5AE875116898}" type="pres">
      <dgm:prSet presAssocID="{16A69EFE-227C-9645-9DBD-EB50A119F811}" presName="dummy" presStyleCnt="0"/>
      <dgm:spPr/>
    </dgm:pt>
    <dgm:pt modelId="{06DCD2B3-D36C-CA41-810F-37334E5461D0}" type="pres">
      <dgm:prSet presAssocID="{D3664785-5676-2F42-857B-C5CEB5442A57}" presName="sibTrans" presStyleLbl="sibTrans2D1" presStyleIdx="3" presStyleCnt="5"/>
      <dgm:spPr/>
      <dgm:t>
        <a:bodyPr/>
        <a:lstStyle/>
        <a:p>
          <a:endParaRPr lang="lt-LT"/>
        </a:p>
      </dgm:t>
    </dgm:pt>
    <dgm:pt modelId="{F19AB8D2-F2D8-5C49-8393-B60AC6D3F73B}" type="pres">
      <dgm:prSet presAssocID="{40AF6DEF-D1C8-5E49-88A1-78C43F51F691}" presName="node" presStyleLbl="node1" presStyleIdx="4" presStyleCnt="5" custScaleX="233379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50A24BFA-56CB-0249-A90A-66CF561D631A}" type="pres">
      <dgm:prSet presAssocID="{40AF6DEF-D1C8-5E49-88A1-78C43F51F691}" presName="dummy" presStyleCnt="0"/>
      <dgm:spPr/>
    </dgm:pt>
    <dgm:pt modelId="{C0CE6B9D-ABAA-F14B-85F5-F49EDDB8CE18}" type="pres">
      <dgm:prSet presAssocID="{ABD957E4-B686-3A4B-9262-B4A6F0A6E585}" presName="sibTrans" presStyleLbl="sibTrans2D1" presStyleIdx="4" presStyleCnt="5"/>
      <dgm:spPr/>
      <dgm:t>
        <a:bodyPr/>
        <a:lstStyle/>
        <a:p>
          <a:endParaRPr lang="lt-LT"/>
        </a:p>
      </dgm:t>
    </dgm:pt>
  </dgm:ptLst>
  <dgm:cxnLst>
    <dgm:cxn modelId="{4EB227CD-691C-2F4B-89DC-46B805A0C87E}" type="presOf" srcId="{9E6D8062-0DC8-FF4F-8E82-DB31E318F4DC}" destId="{AAFFCA9B-D8AA-284C-928A-D44ED810D46D}" srcOrd="0" destOrd="0" presId="urn:microsoft.com/office/officeart/2005/8/layout/radial6"/>
    <dgm:cxn modelId="{96BA7897-EB15-2045-B908-24A383793787}" srcId="{CB01E15F-6162-984A-8C99-ED60A4F1E034}" destId="{9E6D8062-0DC8-FF4F-8E82-DB31E318F4DC}" srcOrd="2" destOrd="0" parTransId="{5ECEE69F-BCE0-1A4C-8A61-BC59EC4B129B}" sibTransId="{6E469359-2189-C844-A633-6742B2E81EA3}"/>
    <dgm:cxn modelId="{64FDCB16-449A-D742-8AB0-D7359F334B9B}" type="presOf" srcId="{CB01E15F-6162-984A-8C99-ED60A4F1E034}" destId="{E0984E3F-D940-5246-8D1C-4D6F8A0893C6}" srcOrd="0" destOrd="0" presId="urn:microsoft.com/office/officeart/2005/8/layout/radial6"/>
    <dgm:cxn modelId="{4322A175-14D4-ED45-8E42-DE95E4A97A78}" type="presOf" srcId="{D5A72AB9-0397-484B-B65C-7AA6FF42D442}" destId="{E28CC88C-AFC5-A144-A1E1-50C5B5144956}" srcOrd="0" destOrd="0" presId="urn:microsoft.com/office/officeart/2005/8/layout/radial6"/>
    <dgm:cxn modelId="{2E771DA2-6798-4B40-8665-A073F7E65F47}" srcId="{CB01E15F-6162-984A-8C99-ED60A4F1E034}" destId="{16A69EFE-227C-9645-9DBD-EB50A119F811}" srcOrd="3" destOrd="0" parTransId="{B2B7069B-B519-F743-BBB8-C09BB0418103}" sibTransId="{D3664785-5676-2F42-857B-C5CEB5442A57}"/>
    <dgm:cxn modelId="{DACC3800-20BE-7749-AFD1-173BA8640FF7}" type="presOf" srcId="{D3664785-5676-2F42-857B-C5CEB5442A57}" destId="{06DCD2B3-D36C-CA41-810F-37334E5461D0}" srcOrd="0" destOrd="0" presId="urn:microsoft.com/office/officeart/2005/8/layout/radial6"/>
    <dgm:cxn modelId="{68F85A06-FEBE-A440-8A1F-6A50A87A4B21}" srcId="{42838C12-1759-7D48-8B7E-BE93F93812F6}" destId="{CB01E15F-6162-984A-8C99-ED60A4F1E034}" srcOrd="0" destOrd="0" parTransId="{4A520FC1-2174-0645-98DF-C2E0A6F08162}" sibTransId="{0A683E04-4565-4349-8D0E-8AF385A779B3}"/>
    <dgm:cxn modelId="{68F94C32-2EA8-0A47-ADCB-E140D79A2227}" type="presOf" srcId="{6E469359-2189-C844-A633-6742B2E81EA3}" destId="{3CAEF23E-2429-CE49-8A69-F4514E05BD1D}" srcOrd="0" destOrd="0" presId="urn:microsoft.com/office/officeart/2005/8/layout/radial6"/>
    <dgm:cxn modelId="{CB801EF3-C575-864F-93D6-E74BBC11A789}" type="presOf" srcId="{F42F3281-83D9-174C-B623-6A539E71751F}" destId="{1E02414A-34C1-D146-9CFB-8CC8F18A9625}" srcOrd="0" destOrd="0" presId="urn:microsoft.com/office/officeart/2005/8/layout/radial6"/>
    <dgm:cxn modelId="{9E7098ED-6DEC-5645-8028-BF4FEE44F5B2}" type="presOf" srcId="{4051670A-03A9-D04F-8EAA-CDDE39C924D2}" destId="{635664DA-FC25-EF48-8783-9A729E492D8E}" srcOrd="0" destOrd="0" presId="urn:microsoft.com/office/officeart/2005/8/layout/radial6"/>
    <dgm:cxn modelId="{52159010-63D8-304F-B736-2AE4AC5CF4F8}" type="presOf" srcId="{42838C12-1759-7D48-8B7E-BE93F93812F6}" destId="{D355E9A2-477B-4848-9FED-A9E0F7F4A406}" srcOrd="0" destOrd="0" presId="urn:microsoft.com/office/officeart/2005/8/layout/radial6"/>
    <dgm:cxn modelId="{42E07C8C-3599-5546-893C-136397D87FEA}" srcId="{CB01E15F-6162-984A-8C99-ED60A4F1E034}" destId="{2CC840B2-EC0B-934A-BCBE-12EBDADBE5CA}" srcOrd="0" destOrd="0" parTransId="{94B228F1-203B-3C44-BF99-AF68C4AB6222}" sibTransId="{F42F3281-83D9-174C-B623-6A539E71751F}"/>
    <dgm:cxn modelId="{7659CD44-99BC-A743-8264-063A9C9E2B2C}" srcId="{CB01E15F-6162-984A-8C99-ED60A4F1E034}" destId="{40AF6DEF-D1C8-5E49-88A1-78C43F51F691}" srcOrd="4" destOrd="0" parTransId="{79051B05-BA65-4040-A735-22FAA33FB8E6}" sibTransId="{ABD957E4-B686-3A4B-9262-B4A6F0A6E585}"/>
    <dgm:cxn modelId="{24DF1A18-5348-444B-9C8E-B6EDC3E6DAD6}" srcId="{CB01E15F-6162-984A-8C99-ED60A4F1E034}" destId="{D5A72AB9-0397-484B-B65C-7AA6FF42D442}" srcOrd="1" destOrd="0" parTransId="{8C717609-6D55-384B-A6A8-478298B414AA}" sibTransId="{4051670A-03A9-D04F-8EAA-CDDE39C924D2}"/>
    <dgm:cxn modelId="{FAEA4735-69B5-5742-A798-C317670596BF}" type="presOf" srcId="{16A69EFE-227C-9645-9DBD-EB50A119F811}" destId="{CF3D8C55-94B5-C84F-B5A6-2E311A2E7AA3}" srcOrd="0" destOrd="0" presId="urn:microsoft.com/office/officeart/2005/8/layout/radial6"/>
    <dgm:cxn modelId="{CAFCA7EA-F7A0-5D4D-AB58-3B2B2772BB3E}" type="presOf" srcId="{2CC840B2-EC0B-934A-BCBE-12EBDADBE5CA}" destId="{02726789-35CF-2646-97A3-B9C530645D0A}" srcOrd="0" destOrd="0" presId="urn:microsoft.com/office/officeart/2005/8/layout/radial6"/>
    <dgm:cxn modelId="{23CFA8B5-EF2E-D840-9206-2FB59C10AC26}" type="presOf" srcId="{40AF6DEF-D1C8-5E49-88A1-78C43F51F691}" destId="{F19AB8D2-F2D8-5C49-8393-B60AC6D3F73B}" srcOrd="0" destOrd="0" presId="urn:microsoft.com/office/officeart/2005/8/layout/radial6"/>
    <dgm:cxn modelId="{0FD2E1CE-41B7-C445-81B8-581D3581B83D}" type="presOf" srcId="{ABD957E4-B686-3A4B-9262-B4A6F0A6E585}" destId="{C0CE6B9D-ABAA-F14B-85F5-F49EDDB8CE18}" srcOrd="0" destOrd="0" presId="urn:microsoft.com/office/officeart/2005/8/layout/radial6"/>
    <dgm:cxn modelId="{0152AA15-4CB1-0F47-9333-DB89FD10032E}" type="presParOf" srcId="{D355E9A2-477B-4848-9FED-A9E0F7F4A406}" destId="{E0984E3F-D940-5246-8D1C-4D6F8A0893C6}" srcOrd="0" destOrd="0" presId="urn:microsoft.com/office/officeart/2005/8/layout/radial6"/>
    <dgm:cxn modelId="{53383078-CA2F-684F-AEBA-CEE65EC76B4F}" type="presParOf" srcId="{D355E9A2-477B-4848-9FED-A9E0F7F4A406}" destId="{02726789-35CF-2646-97A3-B9C530645D0A}" srcOrd="1" destOrd="0" presId="urn:microsoft.com/office/officeart/2005/8/layout/radial6"/>
    <dgm:cxn modelId="{DEFA9D41-75B1-184D-9950-9F0411744275}" type="presParOf" srcId="{D355E9A2-477B-4848-9FED-A9E0F7F4A406}" destId="{C73F1822-8A95-2544-A932-3CE9CBC76BAE}" srcOrd="2" destOrd="0" presId="urn:microsoft.com/office/officeart/2005/8/layout/radial6"/>
    <dgm:cxn modelId="{8317EA76-CA1D-9340-AD0D-C79502EB7263}" type="presParOf" srcId="{D355E9A2-477B-4848-9FED-A9E0F7F4A406}" destId="{1E02414A-34C1-D146-9CFB-8CC8F18A9625}" srcOrd="3" destOrd="0" presId="urn:microsoft.com/office/officeart/2005/8/layout/radial6"/>
    <dgm:cxn modelId="{E197B6BC-1DBA-6740-92C3-828116C28959}" type="presParOf" srcId="{D355E9A2-477B-4848-9FED-A9E0F7F4A406}" destId="{E28CC88C-AFC5-A144-A1E1-50C5B5144956}" srcOrd="4" destOrd="0" presId="urn:microsoft.com/office/officeart/2005/8/layout/radial6"/>
    <dgm:cxn modelId="{828BA0FB-894D-564C-B751-8614D60A276A}" type="presParOf" srcId="{D355E9A2-477B-4848-9FED-A9E0F7F4A406}" destId="{CC28697B-DCDA-ED45-AD88-2D29F0956895}" srcOrd="5" destOrd="0" presId="urn:microsoft.com/office/officeart/2005/8/layout/radial6"/>
    <dgm:cxn modelId="{EBD6523E-AFCB-9F4C-90DE-1BC69954AE32}" type="presParOf" srcId="{D355E9A2-477B-4848-9FED-A9E0F7F4A406}" destId="{635664DA-FC25-EF48-8783-9A729E492D8E}" srcOrd="6" destOrd="0" presId="urn:microsoft.com/office/officeart/2005/8/layout/radial6"/>
    <dgm:cxn modelId="{EA81F390-C5A8-734D-9293-13A0603DB5EC}" type="presParOf" srcId="{D355E9A2-477B-4848-9FED-A9E0F7F4A406}" destId="{AAFFCA9B-D8AA-284C-928A-D44ED810D46D}" srcOrd="7" destOrd="0" presId="urn:microsoft.com/office/officeart/2005/8/layout/radial6"/>
    <dgm:cxn modelId="{49CBBD33-8E47-574C-83A9-D883C9B5A7CF}" type="presParOf" srcId="{D355E9A2-477B-4848-9FED-A9E0F7F4A406}" destId="{5103A22D-C021-B342-A1E3-27614EAB0658}" srcOrd="8" destOrd="0" presId="urn:microsoft.com/office/officeart/2005/8/layout/radial6"/>
    <dgm:cxn modelId="{E02737B3-D5D0-E146-BF49-1C45E0190865}" type="presParOf" srcId="{D355E9A2-477B-4848-9FED-A9E0F7F4A406}" destId="{3CAEF23E-2429-CE49-8A69-F4514E05BD1D}" srcOrd="9" destOrd="0" presId="urn:microsoft.com/office/officeart/2005/8/layout/radial6"/>
    <dgm:cxn modelId="{C7567921-6F8F-B741-8917-F2C70E8FC206}" type="presParOf" srcId="{D355E9A2-477B-4848-9FED-A9E0F7F4A406}" destId="{CF3D8C55-94B5-C84F-B5A6-2E311A2E7AA3}" srcOrd="10" destOrd="0" presId="urn:microsoft.com/office/officeart/2005/8/layout/radial6"/>
    <dgm:cxn modelId="{C6F94C08-7FDD-2C43-B858-FF17F5708F1E}" type="presParOf" srcId="{D355E9A2-477B-4848-9FED-A9E0F7F4A406}" destId="{370812BA-CD55-A248-B580-5AE875116898}" srcOrd="11" destOrd="0" presId="urn:microsoft.com/office/officeart/2005/8/layout/radial6"/>
    <dgm:cxn modelId="{19E9B27F-50DE-284E-AD15-A98CE32FDBA9}" type="presParOf" srcId="{D355E9A2-477B-4848-9FED-A9E0F7F4A406}" destId="{06DCD2B3-D36C-CA41-810F-37334E5461D0}" srcOrd="12" destOrd="0" presId="urn:microsoft.com/office/officeart/2005/8/layout/radial6"/>
    <dgm:cxn modelId="{879BEE77-447A-3F41-BE04-54D49A62B3E1}" type="presParOf" srcId="{D355E9A2-477B-4848-9FED-A9E0F7F4A406}" destId="{F19AB8D2-F2D8-5C49-8393-B60AC6D3F73B}" srcOrd="13" destOrd="0" presId="urn:microsoft.com/office/officeart/2005/8/layout/radial6"/>
    <dgm:cxn modelId="{5979F9FF-FBB3-584D-8B78-8F5AD1546395}" type="presParOf" srcId="{D355E9A2-477B-4848-9FED-A9E0F7F4A406}" destId="{50A24BFA-56CB-0249-A90A-66CF561D631A}" srcOrd="14" destOrd="0" presId="urn:microsoft.com/office/officeart/2005/8/layout/radial6"/>
    <dgm:cxn modelId="{4A0F8172-4ABD-BC43-BD2B-FBE35CB90A28}" type="presParOf" srcId="{D355E9A2-477B-4848-9FED-A9E0F7F4A406}" destId="{C0CE6B9D-ABAA-F14B-85F5-F49EDDB8CE18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379D75-99D9-5640-8180-9BCF954C5DBD}" type="doc">
      <dgm:prSet loTypeId="urn:microsoft.com/office/officeart/2005/8/layout/cycle8" loCatId="cycle" qsTypeId="urn:microsoft.com/office/officeart/2005/8/quickstyle/3D2" qsCatId="3D" csTypeId="urn:microsoft.com/office/officeart/2005/8/colors/accent1_2#2" csCatId="accent1" phldr="1"/>
      <dgm:spPr/>
    </dgm:pt>
    <dgm:pt modelId="{91D028A2-F400-E24B-B230-98512BA28ADE}">
      <dgm:prSet phldrT="[Text]"/>
      <dgm:spPr/>
      <dgm:t>
        <a:bodyPr/>
        <a:lstStyle/>
        <a:p>
          <a:r>
            <a:rPr lang="lt-LT" b="1" noProof="0" dirty="0" smtClean="0">
              <a:solidFill>
                <a:schemeClr val="tx2">
                  <a:lumMod val="50000"/>
                </a:schemeClr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rPr>
            <a:t>PV procesas ir metodika</a:t>
          </a:r>
          <a:endParaRPr lang="lt-LT" b="1" noProof="0" dirty="0">
            <a:solidFill>
              <a:schemeClr val="tx2">
                <a:lumMod val="50000"/>
              </a:schemeClr>
            </a:solidFill>
            <a:effectLst>
              <a:outerShdw blurRad="50800" dist="38100" dir="2700000">
                <a:srgbClr val="000000">
                  <a:alpha val="43000"/>
                </a:srgbClr>
              </a:outerShdw>
            </a:effectLst>
          </a:endParaRPr>
        </a:p>
      </dgm:t>
    </dgm:pt>
    <dgm:pt modelId="{03A2CC25-E646-F449-97F5-84721DC2F5DE}" type="parTrans" cxnId="{31D939C9-3AC2-8A40-95BE-A7B870667BBA}">
      <dgm:prSet/>
      <dgm:spPr/>
      <dgm:t>
        <a:bodyPr/>
        <a:lstStyle/>
        <a:p>
          <a:endParaRPr lang="lt-LT" noProof="0"/>
        </a:p>
      </dgm:t>
    </dgm:pt>
    <dgm:pt modelId="{16B8717E-5158-F94F-8D84-F94E4250E2F3}" type="sibTrans" cxnId="{31D939C9-3AC2-8A40-95BE-A7B870667BBA}">
      <dgm:prSet/>
      <dgm:spPr/>
      <dgm:t>
        <a:bodyPr/>
        <a:lstStyle/>
        <a:p>
          <a:endParaRPr lang="lt-LT" noProof="0"/>
        </a:p>
      </dgm:t>
    </dgm:pt>
    <dgm:pt modelId="{86F32A9D-8A25-7D45-880B-5DF5E2778343}">
      <dgm:prSet phldrT="[Text]"/>
      <dgm:spPr/>
      <dgm:t>
        <a:bodyPr/>
        <a:lstStyle/>
        <a:p>
          <a:r>
            <a:rPr lang="lt-LT" b="1" noProof="0" dirty="0" smtClean="0">
              <a:solidFill>
                <a:schemeClr val="tx2">
                  <a:lumMod val="50000"/>
                </a:schemeClr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rPr>
            <a:t>Politinis palaikymas</a:t>
          </a:r>
        </a:p>
      </dgm:t>
    </dgm:pt>
    <dgm:pt modelId="{8E3F1D3C-8BB2-6549-A39C-59177C4AF219}" type="parTrans" cxnId="{40A911DA-C040-8C4C-8C54-96FD27399385}">
      <dgm:prSet/>
      <dgm:spPr/>
      <dgm:t>
        <a:bodyPr/>
        <a:lstStyle/>
        <a:p>
          <a:endParaRPr lang="lt-LT" noProof="0"/>
        </a:p>
      </dgm:t>
    </dgm:pt>
    <dgm:pt modelId="{42B6F6B9-5350-E943-A66C-622455D8CE81}" type="sibTrans" cxnId="{40A911DA-C040-8C4C-8C54-96FD27399385}">
      <dgm:prSet/>
      <dgm:spPr/>
      <dgm:t>
        <a:bodyPr/>
        <a:lstStyle/>
        <a:p>
          <a:endParaRPr lang="lt-LT" noProof="0"/>
        </a:p>
      </dgm:t>
    </dgm:pt>
    <dgm:pt modelId="{B5F3B95D-F033-6140-AFAE-FF1C9ED3B5CA}">
      <dgm:prSet phldrT="[Text]"/>
      <dgm:spPr/>
      <dgm:t>
        <a:bodyPr/>
        <a:lstStyle/>
        <a:p>
          <a:r>
            <a:rPr lang="lt-LT" b="1" noProof="0" dirty="0" smtClean="0">
              <a:solidFill>
                <a:schemeClr val="tx2">
                  <a:lumMod val="50000"/>
                </a:schemeClr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rPr>
            <a:t>Kokybės užtikrinimo mechanizmas</a:t>
          </a:r>
        </a:p>
      </dgm:t>
    </dgm:pt>
    <dgm:pt modelId="{973CC182-9B99-9245-BCF4-9CBEF9A803C0}" type="parTrans" cxnId="{0C966E0A-F804-C449-9E3B-856020DD38D0}">
      <dgm:prSet/>
      <dgm:spPr/>
      <dgm:t>
        <a:bodyPr/>
        <a:lstStyle/>
        <a:p>
          <a:endParaRPr lang="lt-LT" noProof="0"/>
        </a:p>
      </dgm:t>
    </dgm:pt>
    <dgm:pt modelId="{3A40FCEC-8464-8546-B32F-666541ED7A82}" type="sibTrans" cxnId="{0C966E0A-F804-C449-9E3B-856020DD38D0}">
      <dgm:prSet/>
      <dgm:spPr/>
      <dgm:t>
        <a:bodyPr/>
        <a:lstStyle/>
        <a:p>
          <a:endParaRPr lang="lt-LT" noProof="0"/>
        </a:p>
      </dgm:t>
    </dgm:pt>
    <dgm:pt modelId="{68C3DE13-587D-7C47-B4EA-F86854854A4D}">
      <dgm:prSet phldrT="[Text]"/>
      <dgm:spPr/>
      <dgm:t>
        <a:bodyPr/>
        <a:lstStyle/>
        <a:p>
          <a:r>
            <a:rPr lang="lt-LT" b="1" noProof="0" dirty="0" smtClean="0">
              <a:solidFill>
                <a:schemeClr val="tx2">
                  <a:lumMod val="50000"/>
                </a:schemeClr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rPr>
            <a:t>Analitiniai gebėjimai</a:t>
          </a:r>
        </a:p>
      </dgm:t>
    </dgm:pt>
    <dgm:pt modelId="{FC6FC1C6-3444-854F-95F4-3FD3795FA16D}" type="parTrans" cxnId="{9972D5F9-E96D-3242-9F3B-9B3903F51B9C}">
      <dgm:prSet/>
      <dgm:spPr/>
      <dgm:t>
        <a:bodyPr/>
        <a:lstStyle/>
        <a:p>
          <a:endParaRPr lang="en-US"/>
        </a:p>
      </dgm:t>
    </dgm:pt>
    <dgm:pt modelId="{74843097-69FE-F84C-8FFD-55F3C2194233}" type="sibTrans" cxnId="{9972D5F9-E96D-3242-9F3B-9B3903F51B9C}">
      <dgm:prSet/>
      <dgm:spPr/>
      <dgm:t>
        <a:bodyPr/>
        <a:lstStyle/>
        <a:p>
          <a:endParaRPr lang="en-US"/>
        </a:p>
      </dgm:t>
    </dgm:pt>
    <dgm:pt modelId="{179A53B0-7300-5748-B400-CC8611E5A5F6}" type="pres">
      <dgm:prSet presAssocID="{A4379D75-99D9-5640-8180-9BCF954C5DBD}" presName="compositeShape" presStyleCnt="0">
        <dgm:presLayoutVars>
          <dgm:chMax val="7"/>
          <dgm:dir/>
          <dgm:resizeHandles val="exact"/>
        </dgm:presLayoutVars>
      </dgm:prSet>
      <dgm:spPr/>
    </dgm:pt>
    <dgm:pt modelId="{5A4DA74C-F087-B04A-9E3E-DA9B755B34BB}" type="pres">
      <dgm:prSet presAssocID="{A4379D75-99D9-5640-8180-9BCF954C5DBD}" presName="wedge1" presStyleLbl="node1" presStyleIdx="0" presStyleCnt="4"/>
      <dgm:spPr/>
      <dgm:t>
        <a:bodyPr/>
        <a:lstStyle/>
        <a:p>
          <a:endParaRPr lang="lt-LT"/>
        </a:p>
      </dgm:t>
    </dgm:pt>
    <dgm:pt modelId="{65EE6330-44A3-414D-A66B-A1947B35050C}" type="pres">
      <dgm:prSet presAssocID="{A4379D75-99D9-5640-8180-9BCF954C5DBD}" presName="dummy1a" presStyleCnt="0"/>
      <dgm:spPr/>
    </dgm:pt>
    <dgm:pt modelId="{7BA15A35-F219-3B41-A7C7-91ED0B75544D}" type="pres">
      <dgm:prSet presAssocID="{A4379D75-99D9-5640-8180-9BCF954C5DBD}" presName="dummy1b" presStyleCnt="0"/>
      <dgm:spPr/>
    </dgm:pt>
    <dgm:pt modelId="{63F87621-116D-DA46-A96E-B74E346E846B}" type="pres">
      <dgm:prSet presAssocID="{A4379D75-99D9-5640-8180-9BCF954C5DBD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F3C9F1FE-BFB7-9142-BE60-82D84DEE6668}" type="pres">
      <dgm:prSet presAssocID="{A4379D75-99D9-5640-8180-9BCF954C5DBD}" presName="wedge2" presStyleLbl="node1" presStyleIdx="1" presStyleCnt="4"/>
      <dgm:spPr/>
      <dgm:t>
        <a:bodyPr/>
        <a:lstStyle/>
        <a:p>
          <a:endParaRPr lang="lt-LT"/>
        </a:p>
      </dgm:t>
    </dgm:pt>
    <dgm:pt modelId="{CB55A8CD-9A52-324D-9FB8-5A00E686D021}" type="pres">
      <dgm:prSet presAssocID="{A4379D75-99D9-5640-8180-9BCF954C5DBD}" presName="dummy2a" presStyleCnt="0"/>
      <dgm:spPr/>
    </dgm:pt>
    <dgm:pt modelId="{84D444A9-0411-9141-8B6B-F6365C0129A9}" type="pres">
      <dgm:prSet presAssocID="{A4379D75-99D9-5640-8180-9BCF954C5DBD}" presName="dummy2b" presStyleCnt="0"/>
      <dgm:spPr/>
    </dgm:pt>
    <dgm:pt modelId="{8ECDEDB9-3FA2-114E-A207-9B6CA8DC95EC}" type="pres">
      <dgm:prSet presAssocID="{A4379D75-99D9-5640-8180-9BCF954C5DBD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0639B62F-6F25-7D48-AF22-3230C1CD0431}" type="pres">
      <dgm:prSet presAssocID="{A4379D75-99D9-5640-8180-9BCF954C5DBD}" presName="wedge3" presStyleLbl="node1" presStyleIdx="2" presStyleCnt="4"/>
      <dgm:spPr/>
      <dgm:t>
        <a:bodyPr/>
        <a:lstStyle/>
        <a:p>
          <a:endParaRPr lang="lt-LT"/>
        </a:p>
      </dgm:t>
    </dgm:pt>
    <dgm:pt modelId="{1D5F533A-D1C0-8240-99B2-DCBF095583B9}" type="pres">
      <dgm:prSet presAssocID="{A4379D75-99D9-5640-8180-9BCF954C5DBD}" presName="dummy3a" presStyleCnt="0"/>
      <dgm:spPr/>
    </dgm:pt>
    <dgm:pt modelId="{59A3540E-C536-8544-9DED-78ABF1B16E9E}" type="pres">
      <dgm:prSet presAssocID="{A4379D75-99D9-5640-8180-9BCF954C5DBD}" presName="dummy3b" presStyleCnt="0"/>
      <dgm:spPr/>
    </dgm:pt>
    <dgm:pt modelId="{8971C20D-ED4A-E945-A030-CAB7468897D2}" type="pres">
      <dgm:prSet presAssocID="{A4379D75-99D9-5640-8180-9BCF954C5DBD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54B0BC84-4ECD-CB44-9D81-0F27F6CE3AC5}" type="pres">
      <dgm:prSet presAssocID="{A4379D75-99D9-5640-8180-9BCF954C5DBD}" presName="wedge4" presStyleLbl="node1" presStyleIdx="3" presStyleCnt="4"/>
      <dgm:spPr/>
      <dgm:t>
        <a:bodyPr/>
        <a:lstStyle/>
        <a:p>
          <a:endParaRPr lang="en-US"/>
        </a:p>
      </dgm:t>
    </dgm:pt>
    <dgm:pt modelId="{D07409CC-BEE7-A84D-ABA5-475189632D87}" type="pres">
      <dgm:prSet presAssocID="{A4379D75-99D9-5640-8180-9BCF954C5DBD}" presName="dummy4a" presStyleCnt="0"/>
      <dgm:spPr/>
    </dgm:pt>
    <dgm:pt modelId="{96F701D7-4676-1F4D-91D9-C8011D6A1E3B}" type="pres">
      <dgm:prSet presAssocID="{A4379D75-99D9-5640-8180-9BCF954C5DBD}" presName="dummy4b" presStyleCnt="0"/>
      <dgm:spPr/>
    </dgm:pt>
    <dgm:pt modelId="{5FC10172-D820-2247-9A89-A0F9F61721CA}" type="pres">
      <dgm:prSet presAssocID="{A4379D75-99D9-5640-8180-9BCF954C5DBD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642F8C-FD09-E147-B2D0-160061547688}" type="pres">
      <dgm:prSet presAssocID="{16B8717E-5158-F94F-8D84-F94E4250E2F3}" presName="arrowWedge1" presStyleLbl="fgSibTrans2D1" presStyleIdx="0" presStyleCnt="4"/>
      <dgm:spPr/>
    </dgm:pt>
    <dgm:pt modelId="{3CD3CA8D-3D49-3841-B646-55543BB2C5CC}" type="pres">
      <dgm:prSet presAssocID="{42B6F6B9-5350-E943-A66C-622455D8CE81}" presName="arrowWedge2" presStyleLbl="fgSibTrans2D1" presStyleIdx="1" presStyleCnt="4"/>
      <dgm:spPr/>
    </dgm:pt>
    <dgm:pt modelId="{E25E43DF-3F86-0845-A035-B7DE985DD2A6}" type="pres">
      <dgm:prSet presAssocID="{74843097-69FE-F84C-8FFD-55F3C2194233}" presName="arrowWedge3" presStyleLbl="fgSibTrans2D1" presStyleIdx="2" presStyleCnt="4"/>
      <dgm:spPr/>
    </dgm:pt>
    <dgm:pt modelId="{AB5825E6-7774-F64C-BA79-DD36E81E590D}" type="pres">
      <dgm:prSet presAssocID="{3A40FCEC-8464-8546-B32F-666541ED7A82}" presName="arrowWedge4" presStyleLbl="fgSibTrans2D1" presStyleIdx="3" presStyleCnt="4"/>
      <dgm:spPr/>
    </dgm:pt>
  </dgm:ptLst>
  <dgm:cxnLst>
    <dgm:cxn modelId="{31D939C9-3AC2-8A40-95BE-A7B870667BBA}" srcId="{A4379D75-99D9-5640-8180-9BCF954C5DBD}" destId="{91D028A2-F400-E24B-B230-98512BA28ADE}" srcOrd="0" destOrd="0" parTransId="{03A2CC25-E646-F449-97F5-84721DC2F5DE}" sibTransId="{16B8717E-5158-F94F-8D84-F94E4250E2F3}"/>
    <dgm:cxn modelId="{C1549ABE-8357-8A4D-A026-FEF4E6BDD328}" type="presOf" srcId="{68C3DE13-587D-7C47-B4EA-F86854854A4D}" destId="{0639B62F-6F25-7D48-AF22-3230C1CD0431}" srcOrd="0" destOrd="0" presId="urn:microsoft.com/office/officeart/2005/8/layout/cycle8"/>
    <dgm:cxn modelId="{2B67908D-554F-F543-9F52-8691C165A674}" type="presOf" srcId="{B5F3B95D-F033-6140-AFAE-FF1C9ED3B5CA}" destId="{54B0BC84-4ECD-CB44-9D81-0F27F6CE3AC5}" srcOrd="0" destOrd="0" presId="urn:microsoft.com/office/officeart/2005/8/layout/cycle8"/>
    <dgm:cxn modelId="{0C966E0A-F804-C449-9E3B-856020DD38D0}" srcId="{A4379D75-99D9-5640-8180-9BCF954C5DBD}" destId="{B5F3B95D-F033-6140-AFAE-FF1C9ED3B5CA}" srcOrd="3" destOrd="0" parTransId="{973CC182-9B99-9245-BCF4-9CBEF9A803C0}" sibTransId="{3A40FCEC-8464-8546-B32F-666541ED7A82}"/>
    <dgm:cxn modelId="{40A911DA-C040-8C4C-8C54-96FD27399385}" srcId="{A4379D75-99D9-5640-8180-9BCF954C5DBD}" destId="{86F32A9D-8A25-7D45-880B-5DF5E2778343}" srcOrd="1" destOrd="0" parTransId="{8E3F1D3C-8BB2-6549-A39C-59177C4AF219}" sibTransId="{42B6F6B9-5350-E943-A66C-622455D8CE81}"/>
    <dgm:cxn modelId="{AE647092-D2A8-404B-BCC0-24D7379E86E3}" type="presOf" srcId="{91D028A2-F400-E24B-B230-98512BA28ADE}" destId="{63F87621-116D-DA46-A96E-B74E346E846B}" srcOrd="1" destOrd="0" presId="urn:microsoft.com/office/officeart/2005/8/layout/cycle8"/>
    <dgm:cxn modelId="{8262C977-8537-DD4E-8921-E7CCA0D7208C}" type="presOf" srcId="{A4379D75-99D9-5640-8180-9BCF954C5DBD}" destId="{179A53B0-7300-5748-B400-CC8611E5A5F6}" srcOrd="0" destOrd="0" presId="urn:microsoft.com/office/officeart/2005/8/layout/cycle8"/>
    <dgm:cxn modelId="{16AE207B-67F8-AF47-9EC0-6282B240CB00}" type="presOf" srcId="{86F32A9D-8A25-7D45-880B-5DF5E2778343}" destId="{8ECDEDB9-3FA2-114E-A207-9B6CA8DC95EC}" srcOrd="1" destOrd="0" presId="urn:microsoft.com/office/officeart/2005/8/layout/cycle8"/>
    <dgm:cxn modelId="{9972D5F9-E96D-3242-9F3B-9B3903F51B9C}" srcId="{A4379D75-99D9-5640-8180-9BCF954C5DBD}" destId="{68C3DE13-587D-7C47-B4EA-F86854854A4D}" srcOrd="2" destOrd="0" parTransId="{FC6FC1C6-3444-854F-95F4-3FD3795FA16D}" sibTransId="{74843097-69FE-F84C-8FFD-55F3C2194233}"/>
    <dgm:cxn modelId="{7FB707AF-D3FC-CC41-87DB-865ADFED3D07}" type="presOf" srcId="{91D028A2-F400-E24B-B230-98512BA28ADE}" destId="{5A4DA74C-F087-B04A-9E3E-DA9B755B34BB}" srcOrd="0" destOrd="0" presId="urn:microsoft.com/office/officeart/2005/8/layout/cycle8"/>
    <dgm:cxn modelId="{7E16982B-4F67-9D43-BF5D-59EEB5FE8382}" type="presOf" srcId="{B5F3B95D-F033-6140-AFAE-FF1C9ED3B5CA}" destId="{5FC10172-D820-2247-9A89-A0F9F61721CA}" srcOrd="1" destOrd="0" presId="urn:microsoft.com/office/officeart/2005/8/layout/cycle8"/>
    <dgm:cxn modelId="{86713038-5545-6847-91BF-BDA509D695D1}" type="presOf" srcId="{86F32A9D-8A25-7D45-880B-5DF5E2778343}" destId="{F3C9F1FE-BFB7-9142-BE60-82D84DEE6668}" srcOrd="0" destOrd="0" presId="urn:microsoft.com/office/officeart/2005/8/layout/cycle8"/>
    <dgm:cxn modelId="{54C4FC1C-55B6-5841-93BC-79F31645996F}" type="presOf" srcId="{68C3DE13-587D-7C47-B4EA-F86854854A4D}" destId="{8971C20D-ED4A-E945-A030-CAB7468897D2}" srcOrd="1" destOrd="0" presId="urn:microsoft.com/office/officeart/2005/8/layout/cycle8"/>
    <dgm:cxn modelId="{AC85A3E0-6467-3346-89BF-F259266C7B0E}" type="presParOf" srcId="{179A53B0-7300-5748-B400-CC8611E5A5F6}" destId="{5A4DA74C-F087-B04A-9E3E-DA9B755B34BB}" srcOrd="0" destOrd="0" presId="urn:microsoft.com/office/officeart/2005/8/layout/cycle8"/>
    <dgm:cxn modelId="{AC36FED6-9DBB-8A47-A857-9E4F40B95F0B}" type="presParOf" srcId="{179A53B0-7300-5748-B400-CC8611E5A5F6}" destId="{65EE6330-44A3-414D-A66B-A1947B35050C}" srcOrd="1" destOrd="0" presId="urn:microsoft.com/office/officeart/2005/8/layout/cycle8"/>
    <dgm:cxn modelId="{AE1F3861-166A-9E43-9653-791017CF55E0}" type="presParOf" srcId="{179A53B0-7300-5748-B400-CC8611E5A5F6}" destId="{7BA15A35-F219-3B41-A7C7-91ED0B75544D}" srcOrd="2" destOrd="0" presId="urn:microsoft.com/office/officeart/2005/8/layout/cycle8"/>
    <dgm:cxn modelId="{E23AAC52-F4AE-CB4D-9948-87D590763861}" type="presParOf" srcId="{179A53B0-7300-5748-B400-CC8611E5A5F6}" destId="{63F87621-116D-DA46-A96E-B74E346E846B}" srcOrd="3" destOrd="0" presId="urn:microsoft.com/office/officeart/2005/8/layout/cycle8"/>
    <dgm:cxn modelId="{A2E78D67-1DE2-594C-9077-18E2578CB0AA}" type="presParOf" srcId="{179A53B0-7300-5748-B400-CC8611E5A5F6}" destId="{F3C9F1FE-BFB7-9142-BE60-82D84DEE6668}" srcOrd="4" destOrd="0" presId="urn:microsoft.com/office/officeart/2005/8/layout/cycle8"/>
    <dgm:cxn modelId="{1350E019-B2DB-B343-BF8D-E4A6E666FF81}" type="presParOf" srcId="{179A53B0-7300-5748-B400-CC8611E5A5F6}" destId="{CB55A8CD-9A52-324D-9FB8-5A00E686D021}" srcOrd="5" destOrd="0" presId="urn:microsoft.com/office/officeart/2005/8/layout/cycle8"/>
    <dgm:cxn modelId="{F233934B-550D-B94F-9541-E7016E398AFF}" type="presParOf" srcId="{179A53B0-7300-5748-B400-CC8611E5A5F6}" destId="{84D444A9-0411-9141-8B6B-F6365C0129A9}" srcOrd="6" destOrd="0" presId="urn:microsoft.com/office/officeart/2005/8/layout/cycle8"/>
    <dgm:cxn modelId="{7D6BAAF1-601E-8A4B-9EC4-554984F9981B}" type="presParOf" srcId="{179A53B0-7300-5748-B400-CC8611E5A5F6}" destId="{8ECDEDB9-3FA2-114E-A207-9B6CA8DC95EC}" srcOrd="7" destOrd="0" presId="urn:microsoft.com/office/officeart/2005/8/layout/cycle8"/>
    <dgm:cxn modelId="{8A66299D-51EF-0847-8532-FAB09BC04F80}" type="presParOf" srcId="{179A53B0-7300-5748-B400-CC8611E5A5F6}" destId="{0639B62F-6F25-7D48-AF22-3230C1CD0431}" srcOrd="8" destOrd="0" presId="urn:microsoft.com/office/officeart/2005/8/layout/cycle8"/>
    <dgm:cxn modelId="{436DC605-7EB5-A44B-95FD-88B6E8DFA3EC}" type="presParOf" srcId="{179A53B0-7300-5748-B400-CC8611E5A5F6}" destId="{1D5F533A-D1C0-8240-99B2-DCBF095583B9}" srcOrd="9" destOrd="0" presId="urn:microsoft.com/office/officeart/2005/8/layout/cycle8"/>
    <dgm:cxn modelId="{FDA56950-B39A-8547-A169-A96EBCB86833}" type="presParOf" srcId="{179A53B0-7300-5748-B400-CC8611E5A5F6}" destId="{59A3540E-C536-8544-9DED-78ABF1B16E9E}" srcOrd="10" destOrd="0" presId="urn:microsoft.com/office/officeart/2005/8/layout/cycle8"/>
    <dgm:cxn modelId="{915D307F-4540-7244-998D-A82259E6D01E}" type="presParOf" srcId="{179A53B0-7300-5748-B400-CC8611E5A5F6}" destId="{8971C20D-ED4A-E945-A030-CAB7468897D2}" srcOrd="11" destOrd="0" presId="urn:microsoft.com/office/officeart/2005/8/layout/cycle8"/>
    <dgm:cxn modelId="{38DDDA85-4D1F-2240-819C-5F86B8B9F4F7}" type="presParOf" srcId="{179A53B0-7300-5748-B400-CC8611E5A5F6}" destId="{54B0BC84-4ECD-CB44-9D81-0F27F6CE3AC5}" srcOrd="12" destOrd="0" presId="urn:microsoft.com/office/officeart/2005/8/layout/cycle8"/>
    <dgm:cxn modelId="{682DD23B-779E-C047-B59B-2E661F4A592C}" type="presParOf" srcId="{179A53B0-7300-5748-B400-CC8611E5A5F6}" destId="{D07409CC-BEE7-A84D-ABA5-475189632D87}" srcOrd="13" destOrd="0" presId="urn:microsoft.com/office/officeart/2005/8/layout/cycle8"/>
    <dgm:cxn modelId="{B336AF38-75A4-6F4E-B331-62A53A3562BC}" type="presParOf" srcId="{179A53B0-7300-5748-B400-CC8611E5A5F6}" destId="{96F701D7-4676-1F4D-91D9-C8011D6A1E3B}" srcOrd="14" destOrd="0" presId="urn:microsoft.com/office/officeart/2005/8/layout/cycle8"/>
    <dgm:cxn modelId="{B52DF5D6-2DFA-E548-ACDA-2CD4771C7604}" type="presParOf" srcId="{179A53B0-7300-5748-B400-CC8611E5A5F6}" destId="{5FC10172-D820-2247-9A89-A0F9F61721CA}" srcOrd="15" destOrd="0" presId="urn:microsoft.com/office/officeart/2005/8/layout/cycle8"/>
    <dgm:cxn modelId="{09FE032A-1D8D-8841-9865-E4BBB9F3F8A8}" type="presParOf" srcId="{179A53B0-7300-5748-B400-CC8611E5A5F6}" destId="{C4642F8C-FD09-E147-B2D0-160061547688}" srcOrd="16" destOrd="0" presId="urn:microsoft.com/office/officeart/2005/8/layout/cycle8"/>
    <dgm:cxn modelId="{64840021-D3ED-484E-A391-1EE62D43C0CC}" type="presParOf" srcId="{179A53B0-7300-5748-B400-CC8611E5A5F6}" destId="{3CD3CA8D-3D49-3841-B646-55543BB2C5CC}" srcOrd="17" destOrd="0" presId="urn:microsoft.com/office/officeart/2005/8/layout/cycle8"/>
    <dgm:cxn modelId="{647DFA92-5B0A-4949-B95E-F0897023D5D6}" type="presParOf" srcId="{179A53B0-7300-5748-B400-CC8611E5A5F6}" destId="{E25E43DF-3F86-0845-A035-B7DE985DD2A6}" srcOrd="18" destOrd="0" presId="urn:microsoft.com/office/officeart/2005/8/layout/cycle8"/>
    <dgm:cxn modelId="{DEBAC5F1-029B-C145-8E14-0143129F1706}" type="presParOf" srcId="{179A53B0-7300-5748-B400-CC8611E5A5F6}" destId="{AB5825E6-7774-F64C-BA79-DD36E81E590D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0E2B821-80B4-F94B-90FF-0196D1F2C2D3}" type="doc">
      <dgm:prSet loTypeId="urn:microsoft.com/office/officeart/2005/8/layout/cycle8" loCatId="cycle" qsTypeId="urn:microsoft.com/office/officeart/2005/8/quickstyle/simple4" qsCatId="simple" csTypeId="urn:microsoft.com/office/officeart/2005/8/colors/accent0_2" csCatId="mainScheme" phldr="1"/>
      <dgm:spPr/>
    </dgm:pt>
    <dgm:pt modelId="{86802A5A-AB3B-9349-8990-178FBF158444}">
      <dgm:prSet phldrT="[Text]" custT="1"/>
      <dgm:spPr/>
      <dgm:t>
        <a:bodyPr/>
        <a:lstStyle/>
        <a:p>
          <a:r>
            <a:rPr lang="lt-LT" sz="2000" b="1" noProof="0" dirty="0" smtClean="0">
              <a:latin typeface="Arial Narrow" pitchFamily="34" charset="0"/>
            </a:rPr>
            <a:t>Nepa</a:t>
          </a:r>
          <a:r>
            <a:rPr lang="en-US" sz="2000" b="1" noProof="0" dirty="0" smtClean="0">
              <a:latin typeface="Arial Narrow" pitchFamily="34" charset="0"/>
            </a:rPr>
            <a:t>ka</a:t>
          </a:r>
          <a:r>
            <a:rPr lang="lt-LT" sz="2000" b="1" noProof="0" dirty="0" smtClean="0">
              <a:latin typeface="Arial Narrow" pitchFamily="34" charset="0"/>
            </a:rPr>
            <a:t>nkama paklausa</a:t>
          </a:r>
          <a:endParaRPr lang="en-US" sz="2000" b="1" dirty="0"/>
        </a:p>
      </dgm:t>
    </dgm:pt>
    <dgm:pt modelId="{FB14BA50-D092-B04F-AA60-8D5098ADA72F}" type="parTrans" cxnId="{0547AF80-5F4A-8C40-8486-1E983249E3E5}">
      <dgm:prSet/>
      <dgm:spPr/>
      <dgm:t>
        <a:bodyPr/>
        <a:lstStyle/>
        <a:p>
          <a:endParaRPr lang="en-US" b="1"/>
        </a:p>
      </dgm:t>
    </dgm:pt>
    <dgm:pt modelId="{79AFEB76-496D-CD47-A056-180B3BBFD7E6}" type="sibTrans" cxnId="{0547AF80-5F4A-8C40-8486-1E983249E3E5}">
      <dgm:prSet/>
      <dgm:spPr/>
      <dgm:t>
        <a:bodyPr/>
        <a:lstStyle/>
        <a:p>
          <a:endParaRPr lang="en-US" b="1"/>
        </a:p>
      </dgm:t>
    </dgm:pt>
    <dgm:pt modelId="{AFC53656-7D57-A645-AE9C-10AD9316431F}">
      <dgm:prSet phldrT="[Text]" custT="1"/>
      <dgm:spPr/>
      <dgm:t>
        <a:bodyPr/>
        <a:lstStyle/>
        <a:p>
          <a:r>
            <a:rPr lang="lt-LT" sz="2000" b="1" dirty="0" smtClean="0">
              <a:latin typeface="Arial Narrow" pitchFamily="34" charset="0"/>
            </a:rPr>
            <a:t>Poveikio vertinimas atliekamas per vėlai</a:t>
          </a:r>
          <a:endParaRPr lang="en-US" sz="2000" b="1" dirty="0"/>
        </a:p>
      </dgm:t>
    </dgm:pt>
    <dgm:pt modelId="{36F0F824-3900-244F-A8FC-E2E425C7A73E}" type="parTrans" cxnId="{0424C514-356C-AB4F-9926-12112BC647E5}">
      <dgm:prSet/>
      <dgm:spPr/>
      <dgm:t>
        <a:bodyPr/>
        <a:lstStyle/>
        <a:p>
          <a:endParaRPr lang="en-US" b="1"/>
        </a:p>
      </dgm:t>
    </dgm:pt>
    <dgm:pt modelId="{7011B805-010E-4B4E-9BD3-7B15F323BDC7}" type="sibTrans" cxnId="{0424C514-356C-AB4F-9926-12112BC647E5}">
      <dgm:prSet/>
      <dgm:spPr/>
      <dgm:t>
        <a:bodyPr/>
        <a:lstStyle/>
        <a:p>
          <a:endParaRPr lang="en-US" b="1"/>
        </a:p>
      </dgm:t>
    </dgm:pt>
    <dgm:pt modelId="{C8A21F83-397E-9B45-885D-9E0589236CD8}">
      <dgm:prSet phldrT="[Text]" custT="1"/>
      <dgm:spPr/>
      <dgm:t>
        <a:bodyPr/>
        <a:lstStyle/>
        <a:p>
          <a:r>
            <a:rPr lang="lt-LT" sz="2000" b="1" dirty="0" smtClean="0">
              <a:latin typeface="Arial Narrow" pitchFamily="34" charset="0"/>
            </a:rPr>
            <a:t>Netaikomas proporcingumo principas</a:t>
          </a:r>
          <a:endParaRPr lang="en-US" sz="2000" b="1" dirty="0"/>
        </a:p>
      </dgm:t>
    </dgm:pt>
    <dgm:pt modelId="{38214A77-7D84-0647-8419-E10F3FC8C94D}" type="parTrans" cxnId="{30E3B181-CD42-0041-A119-5E5A62A75DFB}">
      <dgm:prSet/>
      <dgm:spPr/>
      <dgm:t>
        <a:bodyPr/>
        <a:lstStyle/>
        <a:p>
          <a:endParaRPr lang="en-US" b="1"/>
        </a:p>
      </dgm:t>
    </dgm:pt>
    <dgm:pt modelId="{125973D6-3C48-3241-AE4E-FE1D168E84F3}" type="sibTrans" cxnId="{30E3B181-CD42-0041-A119-5E5A62A75DFB}">
      <dgm:prSet/>
      <dgm:spPr/>
      <dgm:t>
        <a:bodyPr/>
        <a:lstStyle/>
        <a:p>
          <a:endParaRPr lang="en-US" b="1"/>
        </a:p>
      </dgm:t>
    </dgm:pt>
    <dgm:pt modelId="{B0B67427-A1D0-4A41-A4AB-EAEE1CA99661}">
      <dgm:prSet phldrT="[Text]"/>
      <dgm:spPr/>
      <dgm:t>
        <a:bodyPr/>
        <a:lstStyle/>
        <a:p>
          <a:r>
            <a:rPr lang="lt-LT" b="1" dirty="0" smtClean="0">
              <a:latin typeface="Arial Narrow" pitchFamily="34" charset="0"/>
            </a:rPr>
            <a:t>Trūksta gebėjimų kiekybiškai vertinti poveikį</a:t>
          </a:r>
          <a:endParaRPr lang="en-US" b="1" dirty="0"/>
        </a:p>
      </dgm:t>
    </dgm:pt>
    <dgm:pt modelId="{6D3DB369-2178-EC4C-971C-1134BB2D90DC}" type="parTrans" cxnId="{02AEF61E-E232-6E40-8939-3B71B4A9D3AC}">
      <dgm:prSet/>
      <dgm:spPr/>
      <dgm:t>
        <a:bodyPr/>
        <a:lstStyle/>
        <a:p>
          <a:endParaRPr lang="en-US" b="1"/>
        </a:p>
      </dgm:t>
    </dgm:pt>
    <dgm:pt modelId="{DB08F46B-9C80-B548-BDA4-C4ABD1BF61E8}" type="sibTrans" cxnId="{02AEF61E-E232-6E40-8939-3B71B4A9D3AC}">
      <dgm:prSet/>
      <dgm:spPr/>
      <dgm:t>
        <a:bodyPr/>
        <a:lstStyle/>
        <a:p>
          <a:endParaRPr lang="en-US" b="1"/>
        </a:p>
      </dgm:t>
    </dgm:pt>
    <dgm:pt modelId="{1FC5AB8B-C3ED-0E41-91CA-881CEF3BAEE2}">
      <dgm:prSet phldrT="[Text]"/>
      <dgm:spPr/>
      <dgm:t>
        <a:bodyPr/>
        <a:lstStyle/>
        <a:p>
          <a:r>
            <a:rPr lang="lt-LT" b="1" dirty="0" smtClean="0">
              <a:latin typeface="Arial Narrow" pitchFamily="34" charset="0"/>
            </a:rPr>
            <a:t>Nepakankamas kokybės užtikrinimas</a:t>
          </a:r>
          <a:endParaRPr lang="en-US" b="1" dirty="0"/>
        </a:p>
      </dgm:t>
    </dgm:pt>
    <dgm:pt modelId="{D29D281E-9397-9841-ABD1-F4FCC9A79C82}" type="parTrans" cxnId="{8C65A540-AB85-5041-B9D6-749D2EDBFDB4}">
      <dgm:prSet/>
      <dgm:spPr/>
      <dgm:t>
        <a:bodyPr/>
        <a:lstStyle/>
        <a:p>
          <a:endParaRPr lang="en-US" b="1"/>
        </a:p>
      </dgm:t>
    </dgm:pt>
    <dgm:pt modelId="{D09C29EC-96F3-FA42-93BC-35006AA20718}" type="sibTrans" cxnId="{8C65A540-AB85-5041-B9D6-749D2EDBFDB4}">
      <dgm:prSet/>
      <dgm:spPr/>
      <dgm:t>
        <a:bodyPr/>
        <a:lstStyle/>
        <a:p>
          <a:endParaRPr lang="en-US" b="1"/>
        </a:p>
      </dgm:t>
    </dgm:pt>
    <dgm:pt modelId="{C4DFF1A5-792E-8944-A0B0-29BBEA1986F6}" type="pres">
      <dgm:prSet presAssocID="{10E2B821-80B4-F94B-90FF-0196D1F2C2D3}" presName="compositeShape" presStyleCnt="0">
        <dgm:presLayoutVars>
          <dgm:chMax val="7"/>
          <dgm:dir/>
          <dgm:resizeHandles val="exact"/>
        </dgm:presLayoutVars>
      </dgm:prSet>
      <dgm:spPr/>
    </dgm:pt>
    <dgm:pt modelId="{A22A4519-9D43-0440-AD0F-E7D509B7A01F}" type="pres">
      <dgm:prSet presAssocID="{10E2B821-80B4-F94B-90FF-0196D1F2C2D3}" presName="wedge1" presStyleLbl="node1" presStyleIdx="0" presStyleCnt="5"/>
      <dgm:spPr/>
      <dgm:t>
        <a:bodyPr/>
        <a:lstStyle/>
        <a:p>
          <a:endParaRPr lang="en-US"/>
        </a:p>
      </dgm:t>
    </dgm:pt>
    <dgm:pt modelId="{72A872F8-EF97-7C44-B08A-9E71A50B6EE7}" type="pres">
      <dgm:prSet presAssocID="{10E2B821-80B4-F94B-90FF-0196D1F2C2D3}" presName="dummy1a" presStyleCnt="0"/>
      <dgm:spPr/>
    </dgm:pt>
    <dgm:pt modelId="{EA289E8C-3D6B-1742-A94D-24EF8BA9CE10}" type="pres">
      <dgm:prSet presAssocID="{10E2B821-80B4-F94B-90FF-0196D1F2C2D3}" presName="dummy1b" presStyleCnt="0"/>
      <dgm:spPr/>
    </dgm:pt>
    <dgm:pt modelId="{7A6BFC2E-C42E-4B46-99A8-BBD236944F9A}" type="pres">
      <dgm:prSet presAssocID="{10E2B821-80B4-F94B-90FF-0196D1F2C2D3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63D32E-AFED-4F42-80E9-F311DC7D541B}" type="pres">
      <dgm:prSet presAssocID="{10E2B821-80B4-F94B-90FF-0196D1F2C2D3}" presName="wedge2" presStyleLbl="node1" presStyleIdx="1" presStyleCnt="5"/>
      <dgm:spPr/>
      <dgm:t>
        <a:bodyPr/>
        <a:lstStyle/>
        <a:p>
          <a:endParaRPr lang="en-US"/>
        </a:p>
      </dgm:t>
    </dgm:pt>
    <dgm:pt modelId="{CB157F20-9E59-E64B-AC1C-95641978846B}" type="pres">
      <dgm:prSet presAssocID="{10E2B821-80B4-F94B-90FF-0196D1F2C2D3}" presName="dummy2a" presStyleCnt="0"/>
      <dgm:spPr/>
    </dgm:pt>
    <dgm:pt modelId="{1BECE3DE-305F-1447-8E9B-23494B247A82}" type="pres">
      <dgm:prSet presAssocID="{10E2B821-80B4-F94B-90FF-0196D1F2C2D3}" presName="dummy2b" presStyleCnt="0"/>
      <dgm:spPr/>
    </dgm:pt>
    <dgm:pt modelId="{2BB82581-3C86-6344-9D73-EAC99BFE9DB3}" type="pres">
      <dgm:prSet presAssocID="{10E2B821-80B4-F94B-90FF-0196D1F2C2D3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99EE2F-4C1B-2741-8537-0E5C6E75A6EE}" type="pres">
      <dgm:prSet presAssocID="{10E2B821-80B4-F94B-90FF-0196D1F2C2D3}" presName="wedge3" presStyleLbl="node1" presStyleIdx="2" presStyleCnt="5"/>
      <dgm:spPr/>
      <dgm:t>
        <a:bodyPr/>
        <a:lstStyle/>
        <a:p>
          <a:endParaRPr lang="en-US"/>
        </a:p>
      </dgm:t>
    </dgm:pt>
    <dgm:pt modelId="{73BC5B3D-4173-844D-A76C-C4C84144175A}" type="pres">
      <dgm:prSet presAssocID="{10E2B821-80B4-F94B-90FF-0196D1F2C2D3}" presName="dummy3a" presStyleCnt="0"/>
      <dgm:spPr/>
    </dgm:pt>
    <dgm:pt modelId="{1511C805-0479-6E40-8420-D6EBCE649B50}" type="pres">
      <dgm:prSet presAssocID="{10E2B821-80B4-F94B-90FF-0196D1F2C2D3}" presName="dummy3b" presStyleCnt="0"/>
      <dgm:spPr/>
    </dgm:pt>
    <dgm:pt modelId="{62847F88-20E3-A849-BCA8-630EA1DBAAF9}" type="pres">
      <dgm:prSet presAssocID="{10E2B821-80B4-F94B-90FF-0196D1F2C2D3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41A8ED-5D04-0F44-BAB9-0E155CBB9147}" type="pres">
      <dgm:prSet presAssocID="{10E2B821-80B4-F94B-90FF-0196D1F2C2D3}" presName="wedge4" presStyleLbl="node1" presStyleIdx="3" presStyleCnt="5"/>
      <dgm:spPr/>
      <dgm:t>
        <a:bodyPr/>
        <a:lstStyle/>
        <a:p>
          <a:endParaRPr lang="en-US"/>
        </a:p>
      </dgm:t>
    </dgm:pt>
    <dgm:pt modelId="{2B3BD1A4-2AE2-4248-8052-57EC6AAC780F}" type="pres">
      <dgm:prSet presAssocID="{10E2B821-80B4-F94B-90FF-0196D1F2C2D3}" presName="dummy4a" presStyleCnt="0"/>
      <dgm:spPr/>
    </dgm:pt>
    <dgm:pt modelId="{65523236-0A47-7548-8ED9-A05BE12090E9}" type="pres">
      <dgm:prSet presAssocID="{10E2B821-80B4-F94B-90FF-0196D1F2C2D3}" presName="dummy4b" presStyleCnt="0"/>
      <dgm:spPr/>
    </dgm:pt>
    <dgm:pt modelId="{713C1FCF-3588-0045-9772-DA5E4E24510C}" type="pres">
      <dgm:prSet presAssocID="{10E2B821-80B4-F94B-90FF-0196D1F2C2D3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9CDA75-975F-BD46-A6B5-00A1B8DD9193}" type="pres">
      <dgm:prSet presAssocID="{10E2B821-80B4-F94B-90FF-0196D1F2C2D3}" presName="wedge5" presStyleLbl="node1" presStyleIdx="4" presStyleCnt="5"/>
      <dgm:spPr/>
      <dgm:t>
        <a:bodyPr/>
        <a:lstStyle/>
        <a:p>
          <a:endParaRPr lang="en-US"/>
        </a:p>
      </dgm:t>
    </dgm:pt>
    <dgm:pt modelId="{E07675AF-A3EF-AD4D-954D-EFA6D235BECD}" type="pres">
      <dgm:prSet presAssocID="{10E2B821-80B4-F94B-90FF-0196D1F2C2D3}" presName="dummy5a" presStyleCnt="0"/>
      <dgm:spPr/>
    </dgm:pt>
    <dgm:pt modelId="{D487F8B2-724F-1542-8CCD-A9B6F457BCC8}" type="pres">
      <dgm:prSet presAssocID="{10E2B821-80B4-F94B-90FF-0196D1F2C2D3}" presName="dummy5b" presStyleCnt="0"/>
      <dgm:spPr/>
    </dgm:pt>
    <dgm:pt modelId="{6E3175EE-4DEF-D34E-88D1-C09A72318C4A}" type="pres">
      <dgm:prSet presAssocID="{10E2B821-80B4-F94B-90FF-0196D1F2C2D3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2AEE04-FC6B-6544-8793-CD84BD754C69}" type="pres">
      <dgm:prSet presAssocID="{79AFEB76-496D-CD47-A056-180B3BBFD7E6}" presName="arrowWedge1" presStyleLbl="fgSibTrans2D1" presStyleIdx="0" presStyleCnt="5"/>
      <dgm:spPr/>
    </dgm:pt>
    <dgm:pt modelId="{547FD32A-98EC-1844-BDEA-FC15951455AD}" type="pres">
      <dgm:prSet presAssocID="{7011B805-010E-4B4E-9BD3-7B15F323BDC7}" presName="arrowWedge2" presStyleLbl="fgSibTrans2D1" presStyleIdx="1" presStyleCnt="5"/>
      <dgm:spPr/>
    </dgm:pt>
    <dgm:pt modelId="{16D1FC4B-BC72-E844-802F-0EE7CAA260F9}" type="pres">
      <dgm:prSet presAssocID="{125973D6-3C48-3241-AE4E-FE1D168E84F3}" presName="arrowWedge3" presStyleLbl="fgSibTrans2D1" presStyleIdx="2" presStyleCnt="5"/>
      <dgm:spPr/>
    </dgm:pt>
    <dgm:pt modelId="{10134CA0-4F93-824C-ADF4-83023C87CCF6}" type="pres">
      <dgm:prSet presAssocID="{DB08F46B-9C80-B548-BDA4-C4ABD1BF61E8}" presName="arrowWedge4" presStyleLbl="fgSibTrans2D1" presStyleIdx="3" presStyleCnt="5"/>
      <dgm:spPr/>
    </dgm:pt>
    <dgm:pt modelId="{36B4AB04-D418-C248-8FF3-F85D57ED2F77}" type="pres">
      <dgm:prSet presAssocID="{D09C29EC-96F3-FA42-93BC-35006AA20718}" presName="arrowWedge5" presStyleLbl="fgSibTrans2D1" presStyleIdx="4" presStyleCnt="5"/>
      <dgm:spPr/>
    </dgm:pt>
  </dgm:ptLst>
  <dgm:cxnLst>
    <dgm:cxn modelId="{06591D40-55F1-8545-BCD9-80EC87EB4693}" type="presOf" srcId="{C8A21F83-397E-9B45-885D-9E0589236CD8}" destId="{62847F88-20E3-A849-BCA8-630EA1DBAAF9}" srcOrd="1" destOrd="0" presId="urn:microsoft.com/office/officeart/2005/8/layout/cycle8"/>
    <dgm:cxn modelId="{69970994-C18A-1744-A44A-EB13D1326234}" type="presOf" srcId="{C8A21F83-397E-9B45-885D-9E0589236CD8}" destId="{9799EE2F-4C1B-2741-8537-0E5C6E75A6EE}" srcOrd="0" destOrd="0" presId="urn:microsoft.com/office/officeart/2005/8/layout/cycle8"/>
    <dgm:cxn modelId="{C7DB23C4-B42B-5C44-82D5-BA4EF496A3EA}" type="presOf" srcId="{1FC5AB8B-C3ED-0E41-91CA-881CEF3BAEE2}" destId="{2D9CDA75-975F-BD46-A6B5-00A1B8DD9193}" srcOrd="0" destOrd="0" presId="urn:microsoft.com/office/officeart/2005/8/layout/cycle8"/>
    <dgm:cxn modelId="{5635D113-722D-7443-8F3D-395B1059E6BF}" type="presOf" srcId="{B0B67427-A1D0-4A41-A4AB-EAEE1CA99661}" destId="{713C1FCF-3588-0045-9772-DA5E4E24510C}" srcOrd="1" destOrd="0" presId="urn:microsoft.com/office/officeart/2005/8/layout/cycle8"/>
    <dgm:cxn modelId="{084DDE5A-496C-3648-90EE-3C784129C17E}" type="presOf" srcId="{86802A5A-AB3B-9349-8990-178FBF158444}" destId="{A22A4519-9D43-0440-AD0F-E7D509B7A01F}" srcOrd="0" destOrd="0" presId="urn:microsoft.com/office/officeart/2005/8/layout/cycle8"/>
    <dgm:cxn modelId="{892F5113-687F-5A4F-A94C-7881342AB826}" type="presOf" srcId="{86802A5A-AB3B-9349-8990-178FBF158444}" destId="{7A6BFC2E-C42E-4B46-99A8-BBD236944F9A}" srcOrd="1" destOrd="0" presId="urn:microsoft.com/office/officeart/2005/8/layout/cycle8"/>
    <dgm:cxn modelId="{AA4C172C-601D-AC4E-B649-B557882A9ACE}" type="presOf" srcId="{10E2B821-80B4-F94B-90FF-0196D1F2C2D3}" destId="{C4DFF1A5-792E-8944-A0B0-29BBEA1986F6}" srcOrd="0" destOrd="0" presId="urn:microsoft.com/office/officeart/2005/8/layout/cycle8"/>
    <dgm:cxn modelId="{92EDD779-9122-BC47-8DA6-A9ED6C3F3056}" type="presOf" srcId="{AFC53656-7D57-A645-AE9C-10AD9316431F}" destId="{7E63D32E-AFED-4F42-80E9-F311DC7D541B}" srcOrd="0" destOrd="0" presId="urn:microsoft.com/office/officeart/2005/8/layout/cycle8"/>
    <dgm:cxn modelId="{F310C2AF-C6A2-7A45-947C-404160723F0F}" type="presOf" srcId="{AFC53656-7D57-A645-AE9C-10AD9316431F}" destId="{2BB82581-3C86-6344-9D73-EAC99BFE9DB3}" srcOrd="1" destOrd="0" presId="urn:microsoft.com/office/officeart/2005/8/layout/cycle8"/>
    <dgm:cxn modelId="{30E3B181-CD42-0041-A119-5E5A62A75DFB}" srcId="{10E2B821-80B4-F94B-90FF-0196D1F2C2D3}" destId="{C8A21F83-397E-9B45-885D-9E0589236CD8}" srcOrd="2" destOrd="0" parTransId="{38214A77-7D84-0647-8419-E10F3FC8C94D}" sibTransId="{125973D6-3C48-3241-AE4E-FE1D168E84F3}"/>
    <dgm:cxn modelId="{8C65A540-AB85-5041-B9D6-749D2EDBFDB4}" srcId="{10E2B821-80B4-F94B-90FF-0196D1F2C2D3}" destId="{1FC5AB8B-C3ED-0E41-91CA-881CEF3BAEE2}" srcOrd="4" destOrd="0" parTransId="{D29D281E-9397-9841-ABD1-F4FCC9A79C82}" sibTransId="{D09C29EC-96F3-FA42-93BC-35006AA20718}"/>
    <dgm:cxn modelId="{BEBC0CD7-C6F6-EC49-963D-2D476FEB18B9}" type="presOf" srcId="{B0B67427-A1D0-4A41-A4AB-EAEE1CA99661}" destId="{9141A8ED-5D04-0F44-BAB9-0E155CBB9147}" srcOrd="0" destOrd="0" presId="urn:microsoft.com/office/officeart/2005/8/layout/cycle8"/>
    <dgm:cxn modelId="{0424C514-356C-AB4F-9926-12112BC647E5}" srcId="{10E2B821-80B4-F94B-90FF-0196D1F2C2D3}" destId="{AFC53656-7D57-A645-AE9C-10AD9316431F}" srcOrd="1" destOrd="0" parTransId="{36F0F824-3900-244F-A8FC-E2E425C7A73E}" sibTransId="{7011B805-010E-4B4E-9BD3-7B15F323BDC7}"/>
    <dgm:cxn modelId="{02AEF61E-E232-6E40-8939-3B71B4A9D3AC}" srcId="{10E2B821-80B4-F94B-90FF-0196D1F2C2D3}" destId="{B0B67427-A1D0-4A41-A4AB-EAEE1CA99661}" srcOrd="3" destOrd="0" parTransId="{6D3DB369-2178-EC4C-971C-1134BB2D90DC}" sibTransId="{DB08F46B-9C80-B548-BDA4-C4ABD1BF61E8}"/>
    <dgm:cxn modelId="{0547AF80-5F4A-8C40-8486-1E983249E3E5}" srcId="{10E2B821-80B4-F94B-90FF-0196D1F2C2D3}" destId="{86802A5A-AB3B-9349-8990-178FBF158444}" srcOrd="0" destOrd="0" parTransId="{FB14BA50-D092-B04F-AA60-8D5098ADA72F}" sibTransId="{79AFEB76-496D-CD47-A056-180B3BBFD7E6}"/>
    <dgm:cxn modelId="{210FB22D-C818-DE42-9B22-18AA6BE6DCC3}" type="presOf" srcId="{1FC5AB8B-C3ED-0E41-91CA-881CEF3BAEE2}" destId="{6E3175EE-4DEF-D34E-88D1-C09A72318C4A}" srcOrd="1" destOrd="0" presId="urn:microsoft.com/office/officeart/2005/8/layout/cycle8"/>
    <dgm:cxn modelId="{2A1688E5-D984-9743-BB82-411A7055C85C}" type="presParOf" srcId="{C4DFF1A5-792E-8944-A0B0-29BBEA1986F6}" destId="{A22A4519-9D43-0440-AD0F-E7D509B7A01F}" srcOrd="0" destOrd="0" presId="urn:microsoft.com/office/officeart/2005/8/layout/cycle8"/>
    <dgm:cxn modelId="{923B37A9-786A-D249-A0FE-447CD2872C3F}" type="presParOf" srcId="{C4DFF1A5-792E-8944-A0B0-29BBEA1986F6}" destId="{72A872F8-EF97-7C44-B08A-9E71A50B6EE7}" srcOrd="1" destOrd="0" presId="urn:microsoft.com/office/officeart/2005/8/layout/cycle8"/>
    <dgm:cxn modelId="{F0BE34C6-49FA-8941-B1B9-B5092B8E52FE}" type="presParOf" srcId="{C4DFF1A5-792E-8944-A0B0-29BBEA1986F6}" destId="{EA289E8C-3D6B-1742-A94D-24EF8BA9CE10}" srcOrd="2" destOrd="0" presId="urn:microsoft.com/office/officeart/2005/8/layout/cycle8"/>
    <dgm:cxn modelId="{66FE541F-EA5B-7F4A-B8A5-5DF9FB427910}" type="presParOf" srcId="{C4DFF1A5-792E-8944-A0B0-29BBEA1986F6}" destId="{7A6BFC2E-C42E-4B46-99A8-BBD236944F9A}" srcOrd="3" destOrd="0" presId="urn:microsoft.com/office/officeart/2005/8/layout/cycle8"/>
    <dgm:cxn modelId="{6C588B93-4BF5-B843-9D12-2CB864CFB7A5}" type="presParOf" srcId="{C4DFF1A5-792E-8944-A0B0-29BBEA1986F6}" destId="{7E63D32E-AFED-4F42-80E9-F311DC7D541B}" srcOrd="4" destOrd="0" presId="urn:microsoft.com/office/officeart/2005/8/layout/cycle8"/>
    <dgm:cxn modelId="{31615A90-F891-A64D-9420-6E8FAE9A6D12}" type="presParOf" srcId="{C4DFF1A5-792E-8944-A0B0-29BBEA1986F6}" destId="{CB157F20-9E59-E64B-AC1C-95641978846B}" srcOrd="5" destOrd="0" presId="urn:microsoft.com/office/officeart/2005/8/layout/cycle8"/>
    <dgm:cxn modelId="{92C48216-792F-B84F-BCD8-E0D51CCB1EFB}" type="presParOf" srcId="{C4DFF1A5-792E-8944-A0B0-29BBEA1986F6}" destId="{1BECE3DE-305F-1447-8E9B-23494B247A82}" srcOrd="6" destOrd="0" presId="urn:microsoft.com/office/officeart/2005/8/layout/cycle8"/>
    <dgm:cxn modelId="{196475A2-AFC5-2347-A331-A0C6049383EE}" type="presParOf" srcId="{C4DFF1A5-792E-8944-A0B0-29BBEA1986F6}" destId="{2BB82581-3C86-6344-9D73-EAC99BFE9DB3}" srcOrd="7" destOrd="0" presId="urn:microsoft.com/office/officeart/2005/8/layout/cycle8"/>
    <dgm:cxn modelId="{9FCD45D5-10DB-C548-B6DF-43D4CAFF0CB3}" type="presParOf" srcId="{C4DFF1A5-792E-8944-A0B0-29BBEA1986F6}" destId="{9799EE2F-4C1B-2741-8537-0E5C6E75A6EE}" srcOrd="8" destOrd="0" presId="urn:microsoft.com/office/officeart/2005/8/layout/cycle8"/>
    <dgm:cxn modelId="{234489E6-F20D-294B-9C28-8CEFC88331A2}" type="presParOf" srcId="{C4DFF1A5-792E-8944-A0B0-29BBEA1986F6}" destId="{73BC5B3D-4173-844D-A76C-C4C84144175A}" srcOrd="9" destOrd="0" presId="urn:microsoft.com/office/officeart/2005/8/layout/cycle8"/>
    <dgm:cxn modelId="{54C45820-6BDC-CB43-9838-B250B4A223BE}" type="presParOf" srcId="{C4DFF1A5-792E-8944-A0B0-29BBEA1986F6}" destId="{1511C805-0479-6E40-8420-D6EBCE649B50}" srcOrd="10" destOrd="0" presId="urn:microsoft.com/office/officeart/2005/8/layout/cycle8"/>
    <dgm:cxn modelId="{EA013149-AB08-4F47-8837-C5D45EF22046}" type="presParOf" srcId="{C4DFF1A5-792E-8944-A0B0-29BBEA1986F6}" destId="{62847F88-20E3-A849-BCA8-630EA1DBAAF9}" srcOrd="11" destOrd="0" presId="urn:microsoft.com/office/officeart/2005/8/layout/cycle8"/>
    <dgm:cxn modelId="{0980F57E-CC65-7041-8E33-5A00DBBB6F7F}" type="presParOf" srcId="{C4DFF1A5-792E-8944-A0B0-29BBEA1986F6}" destId="{9141A8ED-5D04-0F44-BAB9-0E155CBB9147}" srcOrd="12" destOrd="0" presId="urn:microsoft.com/office/officeart/2005/8/layout/cycle8"/>
    <dgm:cxn modelId="{81110E6B-CE85-7545-ABF2-9886B3F093E5}" type="presParOf" srcId="{C4DFF1A5-792E-8944-A0B0-29BBEA1986F6}" destId="{2B3BD1A4-2AE2-4248-8052-57EC6AAC780F}" srcOrd="13" destOrd="0" presId="urn:microsoft.com/office/officeart/2005/8/layout/cycle8"/>
    <dgm:cxn modelId="{DF2CB3C4-8E95-C54A-813E-2FD99ED82E7E}" type="presParOf" srcId="{C4DFF1A5-792E-8944-A0B0-29BBEA1986F6}" destId="{65523236-0A47-7548-8ED9-A05BE12090E9}" srcOrd="14" destOrd="0" presId="urn:microsoft.com/office/officeart/2005/8/layout/cycle8"/>
    <dgm:cxn modelId="{E7AD7763-F582-3742-9D41-26B89DA28453}" type="presParOf" srcId="{C4DFF1A5-792E-8944-A0B0-29BBEA1986F6}" destId="{713C1FCF-3588-0045-9772-DA5E4E24510C}" srcOrd="15" destOrd="0" presId="urn:microsoft.com/office/officeart/2005/8/layout/cycle8"/>
    <dgm:cxn modelId="{17FEE597-8BD5-3947-875A-D30B7529732D}" type="presParOf" srcId="{C4DFF1A5-792E-8944-A0B0-29BBEA1986F6}" destId="{2D9CDA75-975F-BD46-A6B5-00A1B8DD9193}" srcOrd="16" destOrd="0" presId="urn:microsoft.com/office/officeart/2005/8/layout/cycle8"/>
    <dgm:cxn modelId="{70A43DBB-07E3-3B4F-BE52-F2D12A51C46E}" type="presParOf" srcId="{C4DFF1A5-792E-8944-A0B0-29BBEA1986F6}" destId="{E07675AF-A3EF-AD4D-954D-EFA6D235BECD}" srcOrd="17" destOrd="0" presId="urn:microsoft.com/office/officeart/2005/8/layout/cycle8"/>
    <dgm:cxn modelId="{E9BE5C24-A191-2948-9045-AEB97E0F0A2D}" type="presParOf" srcId="{C4DFF1A5-792E-8944-A0B0-29BBEA1986F6}" destId="{D487F8B2-724F-1542-8CCD-A9B6F457BCC8}" srcOrd="18" destOrd="0" presId="urn:microsoft.com/office/officeart/2005/8/layout/cycle8"/>
    <dgm:cxn modelId="{AE19A151-A74D-DD44-94B7-60FB4B21035C}" type="presParOf" srcId="{C4DFF1A5-792E-8944-A0B0-29BBEA1986F6}" destId="{6E3175EE-4DEF-D34E-88D1-C09A72318C4A}" srcOrd="19" destOrd="0" presId="urn:microsoft.com/office/officeart/2005/8/layout/cycle8"/>
    <dgm:cxn modelId="{093192CE-7D6A-FF48-B9C8-A2FCBAF305BE}" type="presParOf" srcId="{C4DFF1A5-792E-8944-A0B0-29BBEA1986F6}" destId="{022AEE04-FC6B-6544-8793-CD84BD754C69}" srcOrd="20" destOrd="0" presId="urn:microsoft.com/office/officeart/2005/8/layout/cycle8"/>
    <dgm:cxn modelId="{CE93979D-01E4-334F-B218-3B8F56252F01}" type="presParOf" srcId="{C4DFF1A5-792E-8944-A0B0-29BBEA1986F6}" destId="{547FD32A-98EC-1844-BDEA-FC15951455AD}" srcOrd="21" destOrd="0" presId="urn:microsoft.com/office/officeart/2005/8/layout/cycle8"/>
    <dgm:cxn modelId="{3C0E17CE-0811-414A-B255-88FD8CE32393}" type="presParOf" srcId="{C4DFF1A5-792E-8944-A0B0-29BBEA1986F6}" destId="{16D1FC4B-BC72-E844-802F-0EE7CAA260F9}" srcOrd="22" destOrd="0" presId="urn:microsoft.com/office/officeart/2005/8/layout/cycle8"/>
    <dgm:cxn modelId="{CE0CA62D-496C-3347-B1AF-050A73FAFFF6}" type="presParOf" srcId="{C4DFF1A5-792E-8944-A0B0-29BBEA1986F6}" destId="{10134CA0-4F93-824C-ADF4-83023C87CCF6}" srcOrd="23" destOrd="0" presId="urn:microsoft.com/office/officeart/2005/8/layout/cycle8"/>
    <dgm:cxn modelId="{E2DE5302-899D-2243-9F17-025E6B3E8327}" type="presParOf" srcId="{C4DFF1A5-792E-8944-A0B0-29BBEA1986F6}" destId="{36B4AB04-D418-C248-8FF3-F85D57ED2F77}" srcOrd="2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0.66697</cdr:x>
      <cdr:y>0.28636</cdr:y>
    </cdr:from>
    <cdr:to>
      <cdr:x>0.78296</cdr:x>
      <cdr:y>0.37073</cdr:y>
    </cdr:to>
    <cdr:sp macro="" textlink="">
      <cdr:nvSpPr>
        <cdr:cNvPr id="2" name="Right Arrow 1"/>
        <cdr:cNvSpPr/>
      </cdr:nvSpPr>
      <cdr:spPr>
        <a:xfrm xmlns:a="http://schemas.openxmlformats.org/drawingml/2006/main" rot="1625754">
          <a:off x="5488874" y="1287181"/>
          <a:ext cx="954551" cy="379248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  <cdr:relSizeAnchor xmlns:cdr="http://schemas.openxmlformats.org/drawingml/2006/chartDrawing">
    <cdr:from>
      <cdr:x>0.87938</cdr:x>
      <cdr:y>0.16659</cdr:y>
    </cdr:from>
    <cdr:to>
      <cdr:x>0.99537</cdr:x>
      <cdr:y>0.25379</cdr:y>
    </cdr:to>
    <cdr:sp macro="" textlink="">
      <cdr:nvSpPr>
        <cdr:cNvPr id="3" name="Right Arrow 2"/>
        <cdr:cNvSpPr/>
      </cdr:nvSpPr>
      <cdr:spPr>
        <a:xfrm xmlns:a="http://schemas.openxmlformats.org/drawingml/2006/main" rot="1625754">
          <a:off x="7236968" y="748828"/>
          <a:ext cx="954551" cy="391957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D515F-C5AC-4048-91E2-15AEFFC85D7D}" type="datetimeFigureOut">
              <a:rPr lang="en-US"/>
              <a:pPr>
                <a:defRPr/>
              </a:pPr>
              <a:t>6/21/2012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F84AA-10ED-44CC-B782-BB0495FB89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82C38-1244-4B2E-9ED9-A92AB5395434}" type="datetimeFigureOut">
              <a:rPr lang="en-US"/>
              <a:pPr>
                <a:defRPr/>
              </a:pPr>
              <a:t>6/21/2012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6E608-9523-431D-AD25-9349F92604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8C90D-36A1-437B-BFEA-7B3EBBF312E8}" type="datetimeFigureOut">
              <a:rPr lang="en-US"/>
              <a:pPr>
                <a:defRPr/>
              </a:pPr>
              <a:t>6/21/2012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B71C1-F628-4D53-B430-A692F671ED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8F7C8-23BF-474C-9729-B1D77FD43541}" type="datetimeFigureOut">
              <a:rPr lang="en-US"/>
              <a:pPr>
                <a:defRPr/>
              </a:pPr>
              <a:t>6/21/2012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2693C-8026-4511-9648-150AA4C16E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966E1-4F53-4E53-B35D-8C3191E1221A}" type="datetimeFigureOut">
              <a:rPr lang="en-US"/>
              <a:pPr>
                <a:defRPr/>
              </a:pPr>
              <a:t>6/21/2012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0DB24-95A0-41CC-9F59-C0C36A69BD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21233-364D-4E18-9D55-FAFFBB422B4F}" type="datetimeFigureOut">
              <a:rPr lang="en-US"/>
              <a:pPr>
                <a:defRPr/>
              </a:pPr>
              <a:t>6/21/2012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632BE-3DD1-4A72-98A7-413A91D81B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7EBDF-9CD8-472C-A9E2-E5A08E65B7C8}" type="datetimeFigureOut">
              <a:rPr lang="en-US"/>
              <a:pPr>
                <a:defRPr/>
              </a:pPr>
              <a:t>6/21/2012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0884F-4601-4C6A-8BA8-53F72DFA5A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78DA2-841C-4291-9FEB-8C3DDC1D0611}" type="datetimeFigureOut">
              <a:rPr lang="en-US"/>
              <a:pPr>
                <a:defRPr/>
              </a:pPr>
              <a:t>6/21/2012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182A3-F6F5-48B3-B41B-25420A4235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E8C6D-7C02-45A3-B18B-6CBD1C3515E1}" type="datetimeFigureOut">
              <a:rPr lang="en-US"/>
              <a:pPr>
                <a:defRPr/>
              </a:pPr>
              <a:t>6/21/2012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747F6-A6EC-4FFA-A77F-5C39DA9E17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A9BE6-D519-48E2-88ED-E0A40C8762B2}" type="datetimeFigureOut">
              <a:rPr lang="en-US"/>
              <a:pPr>
                <a:defRPr/>
              </a:pPr>
              <a:t>6/21/2012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FBBB1-B8A6-41D5-BBEA-CE14EE063C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CCADE-CB97-4F4C-979F-79D5724CA556}" type="datetimeFigureOut">
              <a:rPr lang="en-US"/>
              <a:pPr>
                <a:defRPr/>
              </a:pPr>
              <a:t>6/21/2012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F060F-A3D2-4F7F-A0B3-E15B456C8B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9C0302A-BD47-4686-A4F2-CA15DA52BA8C}" type="datetimeFigureOut">
              <a:rPr lang="en-US"/>
              <a:pPr>
                <a:defRPr/>
              </a:pPr>
              <a:t>6/21/2012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C0C0437-AAD2-4F57-A830-265A7C89F2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3"/>
          <p:cNvPicPr>
            <a:picLocks noChangeAspect="1"/>
          </p:cNvPicPr>
          <p:nvPr/>
        </p:nvPicPr>
        <p:blipFill>
          <a:blip r:embed="rId2">
            <a:lum bright="10000" contrast="6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6563" y="3784600"/>
            <a:ext cx="8296275" cy="1176338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lt-LT" sz="3600" b="1" dirty="0" smtClean="0">
                <a:solidFill>
                  <a:srgbClr val="3760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Įrodymais grįstas vald</a:t>
            </a:r>
            <a:r>
              <a:rPr lang="lt-LT" sz="3200" b="1" dirty="0" smtClean="0">
                <a:solidFill>
                  <a:srgbClr val="3760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ymas Lietuvos viešajame sektoriuje: poveikio vertinimo atvejis</a:t>
            </a:r>
            <a:endParaRPr lang="lt-LT" sz="3200" b="1" dirty="0">
              <a:solidFill>
                <a:srgbClr val="37609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25663" y="5384800"/>
            <a:ext cx="6400800" cy="1185863"/>
          </a:xfrm>
        </p:spPr>
        <p:txBody>
          <a:bodyPr rtlCol="0">
            <a:normAutofit/>
          </a:bodyPr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r>
              <a:rPr lang="lt-LT" sz="1800" b="1" i="1" smtClean="0">
                <a:solidFill>
                  <a:schemeClr val="accent1">
                    <a:lumMod val="75000"/>
                  </a:schemeClr>
                </a:solidFill>
              </a:rPr>
              <a:t>Eglė Rimkutė</a:t>
            </a:r>
          </a:p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r>
              <a:rPr lang="lt-LT" sz="1800" b="1" i="1" smtClean="0">
                <a:solidFill>
                  <a:schemeClr val="accent1">
                    <a:lumMod val="75000"/>
                  </a:schemeClr>
                </a:solidFill>
              </a:rPr>
              <a:t>Ministro Pirmininko tarnyba</a:t>
            </a:r>
          </a:p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r>
              <a:rPr lang="lt-LT" sz="1800" b="1" i="1" smtClean="0">
                <a:solidFill>
                  <a:schemeClr val="accent1">
                    <a:lumMod val="75000"/>
                  </a:schemeClr>
                </a:solidFill>
              </a:rPr>
              <a:t>Planavimo ir stebėsenos skyrius</a:t>
            </a:r>
            <a:endParaRPr lang="lt-LT" sz="1800" b="1" i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88963" y="808038"/>
            <a:ext cx="8296275" cy="1470025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Aft>
                <a:spcPts val="0"/>
              </a:spcAft>
              <a:defRPr/>
            </a:pPr>
            <a:r>
              <a:rPr lang="lt-LT" sz="36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+mj-ea"/>
                <a:cs typeface="Times New Roman"/>
              </a:rPr>
              <a:t>KONFERENCIJA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lt-LT" sz="36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+mj-ea"/>
                <a:cs typeface="Times New Roman"/>
              </a:rPr>
              <a:t>Efektyvumas viešajame sektoriuje: 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lt-LT" sz="36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+mj-ea"/>
                <a:cs typeface="Times New Roman"/>
              </a:rPr>
              <a:t>Kuo vadybos teorijos gali pasitarnauti ir ką praktikai gali patarti</a:t>
            </a:r>
          </a:p>
          <a:p>
            <a:pPr algn="r" fontAlgn="auto">
              <a:spcAft>
                <a:spcPts val="0"/>
              </a:spcAft>
              <a:defRPr/>
            </a:pPr>
            <a:endParaRPr lang="lt-LT" sz="20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+mj-ea"/>
              <a:cs typeface="Times New Roman"/>
            </a:endParaRPr>
          </a:p>
          <a:p>
            <a:pPr algn="r" fontAlgn="auto">
              <a:spcAft>
                <a:spcPts val="0"/>
              </a:spcAft>
              <a:defRPr/>
            </a:pPr>
            <a:r>
              <a:rPr lang="lt-LT" sz="20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+mj-ea"/>
                <a:cs typeface="Times New Roman"/>
              </a:rPr>
              <a:t>2012 m. </a:t>
            </a:r>
            <a:r>
              <a:rPr lang="lt-LT" sz="2000" b="1" i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+mj-ea"/>
                <a:cs typeface="Times New Roman"/>
              </a:rPr>
              <a:t>balandžio</a:t>
            </a:r>
            <a:r>
              <a:rPr lang="lt-LT" sz="20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+mj-ea"/>
                <a:cs typeface="Times New Roman"/>
              </a:rPr>
              <a:t> 24 d.</a:t>
            </a:r>
            <a:endParaRPr lang="lt-LT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+mj-ea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r>
              <a:rPr lang="lt-LT" smtClean="0"/>
              <a:t>PV Lietuvoje trūkumai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304800" y="1052736"/>
          <a:ext cx="84582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192838" y="1320800"/>
            <a:ext cx="2065337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Politinis</a:t>
            </a: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</a:t>
            </a:r>
            <a:r>
              <a:rPr lang="en-US" sz="2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palaikymas</a:t>
            </a:r>
            <a:endParaRPr lang="en-US" sz="2000" i="1" dirty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24713" y="4302125"/>
            <a:ext cx="142875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PV </a:t>
            </a:r>
            <a:r>
              <a:rPr lang="en-US" sz="2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procesas</a:t>
            </a:r>
            <a:endParaRPr lang="en-US" sz="2000" i="1" dirty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97550" y="6370638"/>
            <a:ext cx="14271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PV </a:t>
            </a:r>
            <a:r>
              <a:rPr lang="en-US" sz="2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metodika</a:t>
            </a:r>
            <a:endParaRPr lang="en-US" sz="2000" i="1" dirty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35038" y="1320800"/>
            <a:ext cx="220980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Kokybės</a:t>
            </a:r>
            <a:r>
              <a:rPr lang="en-US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</a:t>
            </a:r>
            <a:r>
              <a:rPr lang="en-US" sz="2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užtikrinimas</a:t>
            </a:r>
            <a:endParaRPr lang="en-US" sz="2000" i="1" dirty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8925" y="5341938"/>
            <a:ext cx="209391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Analitiniai</a:t>
            </a:r>
            <a:r>
              <a:rPr lang="en-US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</a:t>
            </a:r>
            <a:r>
              <a:rPr lang="en-US" sz="2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gebėjimai</a:t>
            </a:r>
            <a:endParaRPr lang="en-US" sz="2000" i="1" dirty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Priežastys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lt-LT" dirty="0" smtClean="0"/>
              <a:t>Nacionalinis kontekstas (politinė/ administracinė kultūra/ komunikavimas):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lt-LT" dirty="0" smtClean="0"/>
              <a:t>Poveikio vertinimo informacijos viešumas ir tinkamas jos naudojimas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lt-LT" dirty="0" smtClean="0"/>
              <a:t> “Šeimininko” klausimas: 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lt-LT" dirty="0" smtClean="0"/>
              <a:t>Iniciatyva veiksminga, kol “kažkas laiko nuspaudęs mygtuką”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lt-LT" dirty="0" smtClean="0"/>
              <a:t>Deramo dėmesio rodymas: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lt-LT" dirty="0" smtClean="0"/>
              <a:t>Tinkamas diskusijų formatas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lt-LT" dirty="0" smtClean="0"/>
              <a:t>Priimtinas pristatymo formatas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lt-LT" dirty="0" smtClean="0"/>
              <a:t>Valdoma sprendimų apimtis</a:t>
            </a:r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entagon 8"/>
          <p:cNvSpPr/>
          <p:nvPr/>
        </p:nvSpPr>
        <p:spPr>
          <a:xfrm>
            <a:off x="6089650" y="5878513"/>
            <a:ext cx="2219325" cy="430212"/>
          </a:xfrm>
          <a:prstGeom prst="homePlat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/>
              <a:t>A.Kubilius</a:t>
            </a:r>
            <a:endParaRPr lang="en-US" sz="1200" dirty="0"/>
          </a:p>
        </p:txBody>
      </p:sp>
      <p:sp>
        <p:nvSpPr>
          <p:cNvPr id="8" name="Pentagon 7"/>
          <p:cNvSpPr/>
          <p:nvPr/>
        </p:nvSpPr>
        <p:spPr>
          <a:xfrm>
            <a:off x="5075238" y="5878513"/>
            <a:ext cx="1352550" cy="430212"/>
          </a:xfrm>
          <a:prstGeom prst="homePlat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/>
              <a:t>G.Kirkilas</a:t>
            </a:r>
            <a:endParaRPr lang="en-US" sz="1200" dirty="0"/>
          </a:p>
        </p:txBody>
      </p:sp>
      <p:sp>
        <p:nvSpPr>
          <p:cNvPr id="13" name="Pentagon 12"/>
          <p:cNvSpPr/>
          <p:nvPr/>
        </p:nvSpPr>
        <p:spPr>
          <a:xfrm>
            <a:off x="3448050" y="5878513"/>
            <a:ext cx="1841500" cy="430212"/>
          </a:xfrm>
          <a:prstGeom prst="homePlat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/>
              <a:t>A.Brazauskas</a:t>
            </a:r>
            <a:endParaRPr lang="en-US" sz="1200" dirty="0"/>
          </a:p>
        </p:txBody>
      </p:sp>
      <p:sp>
        <p:nvSpPr>
          <p:cNvPr id="7" name="Pentagon 6"/>
          <p:cNvSpPr/>
          <p:nvPr/>
        </p:nvSpPr>
        <p:spPr>
          <a:xfrm>
            <a:off x="2166938" y="5878513"/>
            <a:ext cx="1841500" cy="430212"/>
          </a:xfrm>
          <a:prstGeom prst="homePlat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/>
              <a:t>A.Brazauskas</a:t>
            </a:r>
            <a:endParaRPr lang="en-US" sz="1200" dirty="0"/>
          </a:p>
        </p:txBody>
      </p:sp>
      <p:sp>
        <p:nvSpPr>
          <p:cNvPr id="6" name="Pentagon 5"/>
          <p:cNvSpPr/>
          <p:nvPr/>
        </p:nvSpPr>
        <p:spPr>
          <a:xfrm>
            <a:off x="1465263" y="5878513"/>
            <a:ext cx="893762" cy="430212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/>
              <a:t>R.Paksas</a:t>
            </a:r>
            <a:endParaRPr lang="en-US" sz="1200" dirty="0"/>
          </a:p>
        </p:txBody>
      </p:sp>
      <p:sp>
        <p:nvSpPr>
          <p:cNvPr id="24582" name="Title 1"/>
          <p:cNvSpPr>
            <a:spLocks noGrp="1"/>
          </p:cNvSpPr>
          <p:nvPr>
            <p:ph type="title"/>
          </p:nvPr>
        </p:nvSpPr>
        <p:spPr>
          <a:xfrm>
            <a:off x="457200" y="149225"/>
            <a:ext cx="8229600" cy="1143000"/>
          </a:xfrm>
        </p:spPr>
        <p:txBody>
          <a:bodyPr/>
          <a:lstStyle/>
          <a:p>
            <a:r>
              <a:rPr lang="lt-LT" smtClean="0"/>
              <a:t>Teisės aktų skaičiaus dinamika</a:t>
            </a:r>
          </a:p>
        </p:txBody>
      </p:sp>
      <p:graphicFrame>
        <p:nvGraphicFramePr>
          <p:cNvPr id="4" name="Chart 3"/>
          <p:cNvGraphicFramePr/>
          <p:nvPr/>
        </p:nvGraphicFramePr>
        <p:xfrm>
          <a:off x="79380" y="1165086"/>
          <a:ext cx="8229600" cy="44950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entagon 4"/>
          <p:cNvSpPr/>
          <p:nvPr/>
        </p:nvSpPr>
        <p:spPr>
          <a:xfrm>
            <a:off x="762000" y="5878513"/>
            <a:ext cx="979488" cy="430212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/>
              <a:t>A.Kubilius</a:t>
            </a:r>
            <a:endParaRPr lang="en-US" sz="1200" dirty="0"/>
          </a:p>
        </p:txBody>
      </p:sp>
      <p:sp>
        <p:nvSpPr>
          <p:cNvPr id="10" name="Right Arrow 9"/>
          <p:cNvSpPr/>
          <p:nvPr/>
        </p:nvSpPr>
        <p:spPr>
          <a:xfrm rot="1625754">
            <a:off x="2608263" y="1808163"/>
            <a:ext cx="1946275" cy="382587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457200" y="65088"/>
            <a:ext cx="8229600" cy="1143000"/>
          </a:xfrm>
        </p:spPr>
        <p:txBody>
          <a:bodyPr/>
          <a:lstStyle/>
          <a:p>
            <a:r>
              <a:rPr lang="lt-LT" smtClean="0"/>
              <a:t>Įgyvendinimo rekomendacijos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022350"/>
          <a:ext cx="8229600" cy="5705475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6135624"/>
                <a:gridCol w="2093976"/>
              </a:tblGrid>
              <a:tr h="618288">
                <a:tc>
                  <a:txBody>
                    <a:bodyPr/>
                    <a:lstStyle/>
                    <a:p>
                      <a:pPr algn="ctr"/>
                      <a:r>
                        <a:rPr lang="lt-LT" cap="all" noProof="0" dirty="0" smtClean="0"/>
                        <a:t>Rekomendacija</a:t>
                      </a:r>
                      <a:endParaRPr lang="lt-LT" cap="all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cap="all" noProof="0" dirty="0" smtClean="0"/>
                        <a:t>NUMATOMAS Įgyvendinimas</a:t>
                      </a:r>
                      <a:endParaRPr lang="lt-LT" cap="all" noProof="0" dirty="0"/>
                    </a:p>
                  </a:txBody>
                  <a:tcPr anchor="ctr"/>
                </a:tc>
              </a:tr>
              <a:tr h="724340">
                <a:tc>
                  <a:txBody>
                    <a:bodyPr/>
                    <a:lstStyle/>
                    <a:p>
                      <a:r>
                        <a:rPr lang="lt-LT" sz="1800" noProof="0" dirty="0" smtClean="0"/>
                        <a:t>1. Stiprinti administracinius valstybės tarnautojų gebėjimus taikyti poveikio vertinimo metodus</a:t>
                      </a:r>
                      <a:endParaRPr lang="lt-LT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noProof="0" smtClean="0">
                          <a:latin typeface="Zapf Dingbats"/>
                          <a:ea typeface="Zapf Dingbats"/>
                          <a:cs typeface="Zapf Dingbats"/>
                        </a:rPr>
                        <a:t>✔</a:t>
                      </a:r>
                      <a:endParaRPr lang="lt-LT" noProof="0"/>
                    </a:p>
                  </a:txBody>
                  <a:tcPr anchor="ctr"/>
                </a:tc>
              </a:tr>
              <a:tr h="713232">
                <a:tc>
                  <a:txBody>
                    <a:bodyPr/>
                    <a:lstStyle/>
                    <a:p>
                      <a:r>
                        <a:rPr lang="lt-LT" sz="1800" noProof="0" dirty="0" smtClean="0"/>
                        <a:t>2.</a:t>
                      </a:r>
                      <a:r>
                        <a:rPr lang="lt-LT" sz="1800" baseline="0" noProof="0" dirty="0" smtClean="0"/>
                        <a:t> Mažinti projektų, kuriems būtina atlikti poveikio vertinimą, skaičių</a:t>
                      </a:r>
                      <a:endParaRPr lang="lt-LT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noProof="0" dirty="0" smtClean="0">
                          <a:latin typeface="Zapf Dingbats"/>
                          <a:ea typeface="Zapf Dingbats"/>
                          <a:cs typeface="Zapf Dingbats"/>
                        </a:rPr>
                        <a:t>✔</a:t>
                      </a:r>
                      <a:endParaRPr lang="lt-LT" noProof="0" dirty="0" smtClean="0"/>
                    </a:p>
                  </a:txBody>
                  <a:tcPr anchor="ctr"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lt-LT" sz="1800" noProof="0" dirty="0" smtClean="0"/>
                        <a:t>3. Planuoti poveikio vertinimą iš anksto</a:t>
                      </a:r>
                      <a:endParaRPr lang="lt-LT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noProof="0" dirty="0" smtClean="0">
                          <a:latin typeface="Zapf Dingbats"/>
                          <a:ea typeface="Zapf Dingbats"/>
                          <a:cs typeface="Zapf Dingbats"/>
                        </a:rPr>
                        <a:t>✔</a:t>
                      </a:r>
                      <a:endParaRPr lang="lt-LT" noProof="0" dirty="0" smtClean="0"/>
                    </a:p>
                  </a:txBody>
                  <a:tcPr anchor="ctr"/>
                </a:tc>
              </a:tr>
              <a:tr h="704088">
                <a:tc>
                  <a:txBody>
                    <a:bodyPr/>
                    <a:lstStyle/>
                    <a:p>
                      <a:r>
                        <a:rPr lang="lt-LT" sz="1800" noProof="0" dirty="0" smtClean="0"/>
                        <a:t>4. Paskirti aiškų poveikio vertinimo “šeimininką”</a:t>
                      </a:r>
                      <a:endParaRPr lang="lt-LT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i="1" noProof="0" smtClean="0">
                          <a:latin typeface="Arial Black"/>
                          <a:cs typeface="Arial Black"/>
                        </a:rPr>
                        <a:t>?</a:t>
                      </a:r>
                      <a:endParaRPr lang="lt-LT" i="1" noProof="0">
                        <a:latin typeface="Arial Black"/>
                        <a:cs typeface="Arial Black"/>
                      </a:endParaRPr>
                    </a:p>
                  </a:txBody>
                  <a:tcPr anchor="ctr"/>
                </a:tc>
              </a:tr>
              <a:tr h="704088">
                <a:tc>
                  <a:txBody>
                    <a:bodyPr/>
                    <a:lstStyle/>
                    <a:p>
                      <a:r>
                        <a:rPr lang="lt-LT" sz="1800" noProof="0" dirty="0" smtClean="0"/>
                        <a:t>5. Sukurti</a:t>
                      </a:r>
                      <a:r>
                        <a:rPr lang="lt-LT" sz="1800" baseline="0" noProof="0" dirty="0" smtClean="0"/>
                        <a:t> kokybės užtikrinimo mandatą</a:t>
                      </a:r>
                      <a:endParaRPr lang="lt-LT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noProof="0" smtClean="0">
                          <a:latin typeface="Zapf Dingbats"/>
                          <a:ea typeface="Zapf Dingbats"/>
                          <a:cs typeface="Zapf Dingbats"/>
                        </a:rPr>
                        <a:t>✔</a:t>
                      </a:r>
                      <a:endParaRPr lang="lt-LT" noProof="0" smtClean="0"/>
                    </a:p>
                  </a:txBody>
                  <a:tcPr anchor="ctr"/>
                </a:tc>
              </a:tr>
              <a:tr h="722376">
                <a:tc>
                  <a:txBody>
                    <a:bodyPr/>
                    <a:lstStyle/>
                    <a:p>
                      <a:r>
                        <a:rPr lang="lt-LT" sz="1800" noProof="0" dirty="0" smtClean="0"/>
                        <a:t>6. Svarstyti galimybę</a:t>
                      </a:r>
                      <a:r>
                        <a:rPr lang="lt-LT" sz="1800" baseline="0" noProof="0" dirty="0" smtClean="0"/>
                        <a:t> r</a:t>
                      </a:r>
                      <a:r>
                        <a:rPr lang="lt-LT" sz="1800" noProof="0" dirty="0" smtClean="0"/>
                        <a:t>iboti</a:t>
                      </a:r>
                      <a:r>
                        <a:rPr lang="lt-LT" sz="1800" baseline="0" noProof="0" dirty="0" smtClean="0"/>
                        <a:t> poveikio vertinimo informacijos (ypač kiekybinės) formalizavimą/ viešinimą </a:t>
                      </a:r>
                      <a:endParaRPr lang="lt-LT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i="1" noProof="0" smtClean="0">
                          <a:latin typeface="Arial Black"/>
                          <a:cs typeface="Arial Black"/>
                        </a:rPr>
                        <a:t>?</a:t>
                      </a:r>
                    </a:p>
                  </a:txBody>
                  <a:tcPr anchor="ctr"/>
                </a:tc>
              </a:tr>
              <a:tr h="811546">
                <a:tc>
                  <a:txBody>
                    <a:bodyPr/>
                    <a:lstStyle/>
                    <a:p>
                      <a:r>
                        <a:rPr lang="lt-LT" sz="1800" noProof="0" dirty="0" smtClean="0"/>
                        <a:t>7. Taikyti gerosios</a:t>
                      </a:r>
                      <a:r>
                        <a:rPr lang="lt-LT" sz="1800" baseline="0" noProof="0" dirty="0" smtClean="0"/>
                        <a:t> praktikos sklaidą, nenaudoti sankcijų (pvz. sprendimo įgyvendinimo kiekybinių rezultatų auditavimo)</a:t>
                      </a:r>
                      <a:endParaRPr lang="lt-LT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i="1" noProof="0" dirty="0" smtClean="0">
                          <a:latin typeface="Arial Black"/>
                          <a:cs typeface="Arial Black"/>
                        </a:rPr>
                        <a:t>?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2286000" y="4354513"/>
            <a:ext cx="6172200" cy="1893887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lt-LT" sz="4400" dirty="0">
                <a:latin typeface="+mj-lt"/>
                <a:ea typeface="+mj-ea"/>
                <a:cs typeface="+mj-cs"/>
              </a:rPr>
              <a:t>Dėkoju už dėmesį!</a:t>
            </a:r>
            <a:endParaRPr lang="lt-LT" sz="4400" dirty="0"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http://org38.zpcdn.com/0/4156/26603653.cd6bb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810000" cy="47625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Įrodymais grįstas valdymas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solidFill>
            <a:srgbClr val="95B3D7"/>
          </a:solidFill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lt-LT" smtClean="0"/>
              <a:t>Kas padaro valdymą, grįstą įrodymais:</a:t>
            </a:r>
            <a:endParaRPr lang="lt-LT"/>
          </a:p>
        </p:txBody>
      </p:sp>
      <p:sp>
        <p:nvSpPr>
          <p:cNvPr id="14339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lt-LT" smtClean="0"/>
              <a:t>Analizė/ tyrimai</a:t>
            </a:r>
          </a:p>
          <a:p>
            <a:r>
              <a:rPr lang="lt-LT" smtClean="0"/>
              <a:t>Žinios</a:t>
            </a:r>
          </a:p>
          <a:p>
            <a:r>
              <a:rPr lang="lt-LT" smtClean="0"/>
              <a:t>Faktai</a:t>
            </a:r>
          </a:p>
          <a:p>
            <a:r>
              <a:rPr lang="lt-LT" smtClean="0"/>
              <a:t>Statistinė informacija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lt-LT" smtClean="0"/>
              <a:t>Kodėl sunku pasiekti įrodymais grįstą valdymą:</a:t>
            </a:r>
          </a:p>
        </p:txBody>
      </p:sp>
      <p:sp>
        <p:nvSpPr>
          <p:cNvPr id="14341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lt-LT" smtClean="0"/>
              <a:t>(Pasenusios) žinios</a:t>
            </a:r>
          </a:p>
          <a:p>
            <a:r>
              <a:rPr lang="lt-LT" smtClean="0"/>
              <a:t>Asmeninė patirtis</a:t>
            </a:r>
          </a:p>
          <a:p>
            <a:r>
              <a:rPr lang="lt-LT" smtClean="0"/>
              <a:t>Ekspertiniai įgūdžiai</a:t>
            </a:r>
          </a:p>
          <a:p>
            <a:r>
              <a:rPr lang="lt-LT" smtClean="0"/>
              <a:t>Ideologija</a:t>
            </a:r>
          </a:p>
          <a:p>
            <a:r>
              <a:rPr lang="lt-LT" smtClean="0"/>
              <a:t>Orientacija į geriausius (benchmarking)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Įrodymais grįstas valdymas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457200" y="1270049"/>
          <a:ext cx="8229600" cy="53426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57200" y="63500"/>
            <a:ext cx="8229600" cy="682625"/>
          </a:xfrm>
        </p:spPr>
        <p:txBody>
          <a:bodyPr/>
          <a:lstStyle/>
          <a:p>
            <a:r>
              <a:rPr lang="lt-LT" sz="3600" smtClean="0"/>
              <a:t>ĮGV Lietuvoje:  Vyriausybių darbotvarkės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5888" y="757238"/>
          <a:ext cx="8996362" cy="6064250"/>
        </p:xfrm>
        <a:graphic>
          <a:graphicData uri="http://schemas.openxmlformats.org/drawingml/2006/table">
            <a:tbl>
              <a:tblPr/>
              <a:tblGrid>
                <a:gridCol w="1282700"/>
                <a:gridCol w="3963987"/>
                <a:gridCol w="1993900"/>
                <a:gridCol w="1755775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Vyriausybė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Programinės nuostatos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Įdiegtos iniciatyvos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Formatas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/>
                    </a:solidFill>
                  </a:tcPr>
                </a:tc>
              </a:tr>
              <a:tr h="882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mbria" pitchFamily="18" charset="0"/>
                        </a:rPr>
                        <a:t>10 Vyriausybė (A.Kubilius)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mbria" pitchFamily="18" charset="0"/>
                        </a:rPr>
                        <a:t>Įgyvendinti strateginio planavimo principus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mbria" pitchFamily="18" charset="0"/>
                        </a:rPr>
                        <a:t>Atlikti kompleksinį valdymo sistemos auditą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mbria" pitchFamily="18" charset="0"/>
                        </a:rPr>
                        <a:t>Teisės aktų rengimo tobulinimas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mbria" pitchFamily="18" charset="0"/>
                        </a:rPr>
                        <a:t>Strateginis planavimas (planavimas, prioritetai, rodikliai)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mbria" pitchFamily="18" charset="0"/>
                        </a:rPr>
                        <a:t>Efektyvumo peržiūros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mbria" pitchFamily="18" charset="0"/>
                        </a:rPr>
                        <a:t>Strateginio planavimo komitetas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mbria" pitchFamily="18" charset="0"/>
                        </a:rPr>
                        <a:t>Saulėlydžio komisija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882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58ED5"/>
                          </a:solidFill>
                          <a:effectLst/>
                          <a:latin typeface="Cambria" pitchFamily="18" charset="0"/>
                        </a:rPr>
                        <a:t>11 Vyriausybė (R.Paksas)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58ED5"/>
                          </a:solidFill>
                          <a:effectLst/>
                          <a:latin typeface="Cambria" pitchFamily="18" charset="0"/>
                        </a:rPr>
                        <a:t>Bus įvertintas teisės aktų poveikis ir diegimo išlaidos valstybei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58ED5"/>
                          </a:solidFill>
                          <a:effectLst/>
                          <a:latin typeface="Cambria" pitchFamily="18" charset="0"/>
                        </a:rPr>
                        <a:t>Atlikti valdymo funkcijų auditą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58ED5"/>
                          </a:solidFill>
                          <a:effectLst/>
                          <a:latin typeface="Cambria" pitchFamily="18" charset="0"/>
                        </a:rPr>
                        <a:t>Veikla turi būti paremta SP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58ED5"/>
                          </a:solidFill>
                          <a:effectLst/>
                          <a:latin typeface="Cambria" pitchFamily="18" charset="0"/>
                        </a:rPr>
                        <a:t>Efektyvumo peržiūros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558ED5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58ED5"/>
                          </a:solidFill>
                          <a:effectLst/>
                          <a:latin typeface="Cambria" pitchFamily="18" charset="0"/>
                        </a:rPr>
                        <a:t>Strateginio planavimo komitetas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58ED5"/>
                          </a:solidFill>
                          <a:effectLst/>
                          <a:latin typeface="Cambria" pitchFamily="18" charset="0"/>
                        </a:rPr>
                        <a:t>Saulėlydžio komisija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858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mbria" pitchFamily="18" charset="0"/>
                        </a:rPr>
                        <a:t>12 Vyriausybė (A.Brazauskas)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mbria" pitchFamily="18" charset="0"/>
                        </a:rPr>
                        <a:t>Sukurti išlaidų panaudojimą informavimo tvarką, įvertinant jų panaudojimo efektyvumą ir rezultatyvumą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mbria" pitchFamily="18" charset="0"/>
                        </a:rPr>
                        <a:t>Finansuoti</a:t>
                      </a:r>
                      <a:r>
                        <a:rPr kumimoji="0" lang="lt-L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lt-L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mbria" pitchFamily="18" charset="0"/>
                        </a:rPr>
                        <a:t>programas, pagrįstas realiais ekonominiais skaičiavimais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mbria" pitchFamily="18" charset="0"/>
                        </a:rPr>
                        <a:t>Nepriimti teisės aktų skubotai, rengti koncepcijas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mbria" pitchFamily="18" charset="0"/>
                        </a:rPr>
                        <a:t>Atlikti institucijų valdymo auditą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mbria" pitchFamily="18" charset="0"/>
                        </a:rPr>
                        <a:t>Sukurti SP ir kontrolės sistemą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mbria" pitchFamily="18" charset="0"/>
                        </a:rPr>
                        <a:t>Poveikio vertinimas (2002)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mbria" pitchFamily="18" charset="0"/>
                        </a:rPr>
                        <a:t>Strateginis planavimas (rodikliai)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mbria" pitchFamily="18" charset="0"/>
                        </a:rPr>
                        <a:t>Strateginio planavimo komitetas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858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58ED5"/>
                          </a:solidFill>
                          <a:effectLst/>
                          <a:latin typeface="Cambria" pitchFamily="18" charset="0"/>
                        </a:rPr>
                        <a:t>13 Vyriausybė (A.Brazauskas)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58ED5"/>
                          </a:solidFill>
                          <a:effectLst/>
                          <a:latin typeface="Cambria" pitchFamily="18" charset="0"/>
                        </a:rPr>
                        <a:t>Biudžetą formuoti pagal programas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58ED5"/>
                          </a:solidFill>
                          <a:effectLst/>
                          <a:latin typeface="Cambria" pitchFamily="18" charset="0"/>
                        </a:rPr>
                        <a:t>Suformuoti lėšų bei turto naudojimo kontrolės ir viešumo sistemą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58ED5"/>
                          </a:solidFill>
                          <a:effectLst/>
                          <a:latin typeface="Cambria" pitchFamily="18" charset="0"/>
                        </a:rPr>
                        <a:t>Nustatyti, kad teisės aktų poveikį visuomenei vertintų ekspertai, mokslo įstaigos, verslo institucijos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58ED5"/>
                          </a:solidFill>
                          <a:effectLst/>
                          <a:latin typeface="Cambria" pitchFamily="18" charset="0"/>
                        </a:rPr>
                        <a:t>Išlaikyti stabilius galiojančius teisės aktus, vengti dažno teisės aktų keitimo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558ED5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58ED5"/>
                          </a:solidFill>
                          <a:effectLst/>
                          <a:latin typeface="Cambria" pitchFamily="18" charset="0"/>
                        </a:rPr>
                        <a:t>Strateginio planavimo komitetas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457200" y="20638"/>
            <a:ext cx="8229600" cy="798512"/>
          </a:xfrm>
        </p:spPr>
        <p:txBody>
          <a:bodyPr/>
          <a:lstStyle/>
          <a:p>
            <a:r>
              <a:rPr lang="lt-LT" sz="3600" smtClean="0"/>
              <a:t>ĮGV Lietuvoje: Vyriausybių darbotvarkės (2)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4775" y="757238"/>
          <a:ext cx="8997950" cy="6076950"/>
        </p:xfrm>
        <a:graphic>
          <a:graphicData uri="http://schemas.openxmlformats.org/drawingml/2006/table">
            <a:tbl>
              <a:tblPr/>
              <a:tblGrid>
                <a:gridCol w="1249363"/>
                <a:gridCol w="4092575"/>
                <a:gridCol w="2016125"/>
                <a:gridCol w="1639887"/>
              </a:tblGrid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Vyriausybė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Programinės nuostatos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Įdiegtos iniciatyvos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Formatas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/>
                    </a:solidFill>
                  </a:tcPr>
                </a:tc>
              </a:tr>
              <a:tr h="17954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mbria" pitchFamily="18" charset="0"/>
                        </a:rPr>
                        <a:t>14 Vyriausybė (G.Kirkilas)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558ED5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mbria" pitchFamily="18" charset="0"/>
                        </a:rPr>
                        <a:t>Biudžetus formuoti pagal programas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mbria" pitchFamily="18" charset="0"/>
                        </a:rPr>
                        <a:t>Sukurti lėšų bei turto naudojimo kontrolės ir viešumo sistema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mbria" pitchFamily="18" charset="0"/>
                        </a:rPr>
                        <a:t>Išlaikyti stabilius galiojančius teisės aktus, vengti dažno teisės aktų keitimo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mbria" pitchFamily="18" charset="0"/>
                        </a:rPr>
                        <a:t>Nustatyti, kad teisės aktų poveikį visuomenei vertintų ekspertai, mokslo įstaigos, verslo institucijos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mbria" pitchFamily="18" charset="0"/>
                        </a:rPr>
                        <a:t>Efektyvumo peržiūra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558ED5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mbria" pitchFamily="18" charset="0"/>
                        </a:rPr>
                        <a:t>Strateginio planavimo komitetas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mbria" pitchFamily="18" charset="0"/>
                        </a:rPr>
                        <a:t>Saulėlydžio komisija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558ED5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858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58ED5"/>
                          </a:solidFill>
                          <a:effectLst/>
                          <a:latin typeface="Cambria" pitchFamily="18" charset="0"/>
                        </a:rPr>
                        <a:t>15 Vyriausybė (A.Kubilius)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58ED5"/>
                          </a:solidFill>
                          <a:effectLst/>
                          <a:latin typeface="Cambria" pitchFamily="18" charset="0"/>
                        </a:rPr>
                        <a:t>Sukursime sistemą, pagal kurią institucijos atsiskaitys ir bus vertinamos už pasiektus rezultatus įgyvendinant Vyriausybės prioritetus ir strateginius tikslus.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58ED5"/>
                          </a:solidFill>
                          <a:effectLst/>
                          <a:latin typeface="Cambria" pitchFamily="18" charset="0"/>
                        </a:rPr>
                        <a:t>Atliksime valstybės institucijų veiklos ir funkcijų auditus. Tęsime „saulėlydžio komisijų“ veiklą.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58ED5"/>
                          </a:solidFill>
                          <a:effectLst/>
                          <a:latin typeface="Cambria" pitchFamily="18" charset="0"/>
                        </a:rPr>
                        <a:t>Sukursime administracinės naštos piliečiams ir kitiems asmenims įvertinimo metodika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58ED5"/>
                          </a:solidFill>
                          <a:effectLst/>
                          <a:latin typeface="Cambria" pitchFamily="18" charset="0"/>
                        </a:rPr>
                        <a:t>Tobulinsime sprendimų projektų poveikio vertinimą, taikysime sąnaudų naudingumo analizės sistema. Sukursime galiojančių teisės aktų peržiūros sistema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58ED5"/>
                          </a:solidFill>
                          <a:effectLst/>
                          <a:latin typeface="Cambria" pitchFamily="18" charset="0"/>
                        </a:rPr>
                        <a:t>Užtikrinsime, kad tvirtinant teisės aktus būtų numatytos tikrosios teigiamos ir neigiamos jų pasekmės, nurodomi šiuos vertinimus atlikę asmenys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58ED5"/>
                          </a:solidFill>
                          <a:effectLst/>
                          <a:latin typeface="Cambria" pitchFamily="18" charset="0"/>
                        </a:rPr>
                        <a:t>Užtikrinsime, kad būtų rengiamos koncepcijos.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58ED5"/>
                          </a:solidFill>
                          <a:effectLst/>
                          <a:latin typeface="Cambria" pitchFamily="18" charset="0"/>
                        </a:rPr>
                        <a:t>Bus įdiegta rodiklių stebėsenos ir korekcinių veiksmų sistema. Sukursime iš biudžeto finansuojamų programų tikslų pasiekimo vertinimo sistemą.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58ED5"/>
                          </a:solidFill>
                          <a:effectLst/>
                          <a:latin typeface="Cambria" pitchFamily="18" charset="0"/>
                        </a:rPr>
                        <a:t>Rodiklių sistema, stebėsenos informacinė sistema (2010)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58ED5"/>
                          </a:solidFill>
                          <a:effectLst/>
                          <a:latin typeface="Cambria" pitchFamily="18" charset="0"/>
                        </a:rPr>
                        <a:t>Efektyvumo peržiūra -  funkcijų peržiūra (2011)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58ED5"/>
                          </a:solidFill>
                          <a:effectLst/>
                          <a:latin typeface="Cambria" pitchFamily="18" charset="0"/>
                        </a:rPr>
                        <a:t>Programų vertinimas (2011)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58ED5"/>
                          </a:solidFill>
                          <a:effectLst/>
                          <a:latin typeface="Cambria" pitchFamily="18" charset="0"/>
                        </a:rPr>
                        <a:t>Poveikio vertinimas (sąnaudų/naudos, ex-post metodikos)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58ED5"/>
                          </a:solidFill>
                          <a:effectLst/>
                          <a:latin typeface="Cambria" pitchFamily="18" charset="0"/>
                        </a:rPr>
                        <a:t>Institucijų gebėjimų vertinimas (2011)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58ED5"/>
                          </a:solidFill>
                          <a:effectLst/>
                          <a:latin typeface="Cambria" pitchFamily="18" charset="0"/>
                        </a:rPr>
                        <a:t>Reformų komitetas 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58ED5"/>
                          </a:solidFill>
                          <a:effectLst/>
                          <a:latin typeface="Cambria" pitchFamily="18" charset="0"/>
                        </a:rPr>
                        <a:t>Saulėlydžio komisija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975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lt-LT" smtClean="0"/>
              <a:t>Įrodymais grįsto valdymo taikymas Lietuvoje</a:t>
            </a:r>
            <a:endParaRPr lang="lt-LT"/>
          </a:p>
        </p:txBody>
      </p:sp>
      <p:cxnSp>
        <p:nvCxnSpPr>
          <p:cNvPr id="5" name="Straight Arrow Connector 4"/>
          <p:cNvCxnSpPr/>
          <p:nvPr/>
        </p:nvCxnSpPr>
        <p:spPr>
          <a:xfrm rot="16200000" flipV="1">
            <a:off x="-1536700" y="3773488"/>
            <a:ext cx="4003675" cy="15875"/>
          </a:xfrm>
          <a:prstGeom prst="straightConnector1">
            <a:avLst/>
          </a:prstGeom>
          <a:ln w="508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57200" y="5811838"/>
            <a:ext cx="8229600" cy="1587"/>
          </a:xfrm>
          <a:prstGeom prst="straightConnector1">
            <a:avLst/>
          </a:prstGeom>
          <a:ln w="508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436" name="TextBox 11"/>
          <p:cNvSpPr txBox="1">
            <a:spLocks noChangeArrowheads="1"/>
          </p:cNvSpPr>
          <p:nvPr/>
        </p:nvSpPr>
        <p:spPr bwMode="auto">
          <a:xfrm>
            <a:off x="650875" y="6008688"/>
            <a:ext cx="82264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1999   2000   2001   2002   2003   2004   2005   2006  2007   2008   2009   2010   2011</a:t>
            </a:r>
          </a:p>
        </p:txBody>
      </p:sp>
      <p:sp>
        <p:nvSpPr>
          <p:cNvPr id="19" name="Pentagon 18"/>
          <p:cNvSpPr/>
          <p:nvPr/>
        </p:nvSpPr>
        <p:spPr>
          <a:xfrm>
            <a:off x="3054350" y="4403725"/>
            <a:ext cx="5656263" cy="485775"/>
          </a:xfrm>
          <a:prstGeom prst="homePlat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POVEIKIO VERTINIMAS</a:t>
            </a:r>
            <a:endParaRPr lang="en-US" dirty="0"/>
          </a:p>
        </p:txBody>
      </p:sp>
      <p:sp>
        <p:nvSpPr>
          <p:cNvPr id="20" name="Pentagon 19"/>
          <p:cNvSpPr/>
          <p:nvPr/>
        </p:nvSpPr>
        <p:spPr>
          <a:xfrm>
            <a:off x="546100" y="5100638"/>
            <a:ext cx="8161338" cy="48577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STRATEGINIS PLANAVIMAS</a:t>
            </a:r>
            <a:endParaRPr lang="en-US" dirty="0"/>
          </a:p>
        </p:txBody>
      </p:sp>
      <p:sp>
        <p:nvSpPr>
          <p:cNvPr id="21" name="Pentagon 20"/>
          <p:cNvSpPr/>
          <p:nvPr/>
        </p:nvSpPr>
        <p:spPr>
          <a:xfrm>
            <a:off x="6611938" y="3043238"/>
            <a:ext cx="2098675" cy="485775"/>
          </a:xfrm>
          <a:prstGeom prst="homePlat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STEBĖSENA</a:t>
            </a:r>
            <a:endParaRPr lang="en-US" dirty="0"/>
          </a:p>
        </p:txBody>
      </p:sp>
      <p:sp>
        <p:nvSpPr>
          <p:cNvPr id="22" name="Pentagon 21"/>
          <p:cNvSpPr/>
          <p:nvPr/>
        </p:nvSpPr>
        <p:spPr>
          <a:xfrm>
            <a:off x="5268913" y="3727450"/>
            <a:ext cx="3441700" cy="485775"/>
          </a:xfrm>
          <a:prstGeom prst="homePlat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EFEKTYVUMAS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546100" y="3727450"/>
            <a:ext cx="1627188" cy="485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EFEKTYVUMAS</a:t>
            </a:r>
            <a:endParaRPr lang="en-US" dirty="0"/>
          </a:p>
        </p:txBody>
      </p:sp>
      <p:sp>
        <p:nvSpPr>
          <p:cNvPr id="24" name="Pentagon 23"/>
          <p:cNvSpPr/>
          <p:nvPr/>
        </p:nvSpPr>
        <p:spPr>
          <a:xfrm>
            <a:off x="7173913" y="2335213"/>
            <a:ext cx="1536700" cy="485775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PROGRAMŲ VERT.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546100" y="4403725"/>
            <a:ext cx="2508250" cy="48577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POVEIKIO VERTINIMAS (ES)</a:t>
            </a:r>
            <a:endParaRPr lang="en-US" sz="1600" dirty="0"/>
          </a:p>
        </p:txBody>
      </p:sp>
      <p:sp>
        <p:nvSpPr>
          <p:cNvPr id="18444" name="TextBox 26"/>
          <p:cNvSpPr txBox="1">
            <a:spLocks noChangeArrowheads="1"/>
          </p:cNvSpPr>
          <p:nvPr/>
        </p:nvSpPr>
        <p:spPr bwMode="auto">
          <a:xfrm>
            <a:off x="122238" y="1133475"/>
            <a:ext cx="17351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lt-LT">
                <a:solidFill>
                  <a:srgbClr val="558ED5"/>
                </a:solidFill>
                <a:latin typeface="Calibri" pitchFamily="34" charset="0"/>
              </a:rPr>
              <a:t>Įrodymais grįsto </a:t>
            </a:r>
          </a:p>
          <a:p>
            <a:pPr algn="ctr"/>
            <a:r>
              <a:rPr lang="lt-LT">
                <a:solidFill>
                  <a:srgbClr val="558ED5"/>
                </a:solidFill>
                <a:latin typeface="Calibri" pitchFamily="34" charset="0"/>
              </a:rPr>
              <a:t>valdymo įrankiai</a:t>
            </a:r>
          </a:p>
        </p:txBody>
      </p:sp>
      <p:sp>
        <p:nvSpPr>
          <p:cNvPr id="28" name="Pentagon 27"/>
          <p:cNvSpPr/>
          <p:nvPr/>
        </p:nvSpPr>
        <p:spPr>
          <a:xfrm>
            <a:off x="7404100" y="1600200"/>
            <a:ext cx="1306513" cy="484188"/>
          </a:xfrm>
          <a:prstGeom prst="homePlat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GEBĖJIMŲ VERT.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0"/>
            <a:ext cx="8839200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 txBox="1">
            <a:spLocks/>
          </p:cNvSpPr>
          <p:nvPr/>
        </p:nvSpPr>
        <p:spPr>
          <a:xfrm>
            <a:off x="685800" y="2098675"/>
            <a:ext cx="7772400" cy="14700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b="1" dirty="0" err="1">
                <a:latin typeface="+mj-lt"/>
                <a:ea typeface="+mj-ea"/>
                <a:cs typeface="+mj-cs"/>
              </a:rPr>
              <a:t>Poveikio</a:t>
            </a:r>
            <a:r>
              <a:rPr lang="en-US" sz="4400" b="1" dirty="0">
                <a:latin typeface="+mj-lt"/>
                <a:ea typeface="+mj-ea"/>
                <a:cs typeface="+mj-cs"/>
              </a:rPr>
              <a:t> </a:t>
            </a:r>
            <a:r>
              <a:rPr lang="en-US" sz="4400" b="1" dirty="0" err="1">
                <a:latin typeface="+mj-lt"/>
                <a:ea typeface="+mj-ea"/>
                <a:cs typeface="+mj-cs"/>
              </a:rPr>
              <a:t>vertinimas</a:t>
            </a:r>
            <a:r>
              <a:rPr lang="en-US" sz="4400" b="1" dirty="0">
                <a:latin typeface="+mj-lt"/>
                <a:ea typeface="+mj-ea"/>
                <a:cs typeface="+mj-cs"/>
              </a:rPr>
              <a:t>: </a:t>
            </a:r>
            <a:r>
              <a:rPr lang="lt-LT" sz="4400" b="1" dirty="0">
                <a:latin typeface="+mn-lt"/>
              </a:rPr>
              <a:t>įrodymais grįsto valdymo įrankis</a:t>
            </a:r>
            <a:endParaRPr lang="en-US" sz="4400" b="1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Kodėl poveikio vertinimas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lt-LT" sz="2800" dirty="0" smtClean="0">
                <a:solidFill>
                  <a:srgbClr val="000000"/>
                </a:solidFill>
                <a:ea typeface="굴림" pitchFamily="34" charset="-127"/>
                <a:cs typeface="Times New Roman" pitchFamily="18" charset="0"/>
              </a:rPr>
              <a:t>Anksčiausiai pradėtas taikyti įrankis Lietuvoje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lt-LT" sz="2800" dirty="0" smtClean="0">
              <a:solidFill>
                <a:srgbClr val="000000"/>
              </a:solidFill>
              <a:ea typeface="굴림" pitchFamily="34" charset="-127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lt-LT" sz="2800" dirty="0" smtClean="0">
                <a:solidFill>
                  <a:srgbClr val="000000"/>
                </a:solidFill>
                <a:ea typeface="굴림" pitchFamily="34" charset="-127"/>
                <a:cs typeface="Times New Roman" pitchFamily="18" charset="0"/>
              </a:rPr>
              <a:t>Sudaro galimybes: </a:t>
            </a:r>
          </a:p>
          <a:p>
            <a:pPr marL="917575" lvl="1" indent="-460375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lt-LT" dirty="0" smtClean="0">
                <a:solidFill>
                  <a:srgbClr val="000000"/>
                </a:solidFill>
                <a:ea typeface="굴림" pitchFamily="34" charset="-127"/>
                <a:cs typeface="Times New Roman" pitchFamily="18" charset="0"/>
              </a:rPr>
              <a:t>Užduoti teisingus klausimus, kad paskatintų kuo platesnę politinę diskusiją priimant sprendimą</a:t>
            </a:r>
          </a:p>
          <a:p>
            <a:pPr marL="917575" lvl="1" indent="-460375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lt-LT" dirty="0" smtClean="0">
                <a:solidFill>
                  <a:srgbClr val="000000"/>
                </a:solidFill>
                <a:ea typeface="굴림" pitchFamily="34" charset="-127"/>
                <a:cs typeface="Times New Roman" pitchFamily="18" charset="0"/>
              </a:rPr>
              <a:t>Sistemingai analizuoti galimas sprendimų veikimo ar neveikimo pasekmes</a:t>
            </a:r>
          </a:p>
          <a:p>
            <a:pPr marL="917575" lvl="1" indent="-460375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lt-LT" dirty="0" smtClean="0">
                <a:solidFill>
                  <a:srgbClr val="000000"/>
                </a:solidFill>
                <a:ea typeface="굴림" pitchFamily="34" charset="-127"/>
                <a:cs typeface="Times New Roman" pitchFamily="18" charset="0"/>
              </a:rPr>
              <a:t>Komunikuoti informaciją sprendimų priėmėjams ir kitoms suinteresuotoms šalims</a:t>
            </a:r>
          </a:p>
          <a:p>
            <a:pPr marL="917575" lvl="1" indent="-460375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lt-LT" dirty="0" smtClean="0">
                <a:solidFill>
                  <a:srgbClr val="000000"/>
                </a:solidFill>
                <a:ea typeface="굴림" pitchFamily="34" charset="-127"/>
                <a:cs typeface="Times New Roman" pitchFamily="18" charset="0"/>
              </a:rPr>
              <a:t>Išvengti skandalų ir netikėtų aplinkybių</a:t>
            </a:r>
          </a:p>
          <a:p>
            <a:pPr marL="917575" lvl="1" indent="-460375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lt-LT" dirty="0" smtClean="0">
              <a:solidFill>
                <a:srgbClr val="000000"/>
              </a:solidFill>
              <a:ea typeface="굴림" pitchFamily="34" charset="-127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lt-LT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lt-LT" smtClean="0"/>
              <a:t>Veiksniai, kurie lemia PV kokybę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323528" y="914400"/>
          <a:ext cx="8604448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Line Callout 2 (Border and Accent Bar) 5"/>
          <p:cNvSpPr/>
          <p:nvPr/>
        </p:nvSpPr>
        <p:spPr>
          <a:xfrm>
            <a:off x="7292975" y="1600200"/>
            <a:ext cx="1600200" cy="1600200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9254"/>
              <a:gd name="adj6" fmla="val -3795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lt-LT" dirty="0"/>
              <a:t> PV laikas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lt-LT" dirty="0"/>
              <a:t> PV apimtis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lt-LT" dirty="0"/>
              <a:t> analitiniai instrumentai</a:t>
            </a:r>
            <a:endParaRPr lang="lt-LT" dirty="0"/>
          </a:p>
        </p:txBody>
      </p:sp>
      <p:sp>
        <p:nvSpPr>
          <p:cNvPr id="7" name="Line Callout 2 (Border and Accent Bar) 6"/>
          <p:cNvSpPr/>
          <p:nvPr/>
        </p:nvSpPr>
        <p:spPr>
          <a:xfrm>
            <a:off x="7235825" y="4495800"/>
            <a:ext cx="1828800" cy="1905000"/>
          </a:xfrm>
          <a:prstGeom prst="accentBorderCallout2">
            <a:avLst>
              <a:gd name="adj1" fmla="val 56966"/>
              <a:gd name="adj2" fmla="val -8333"/>
              <a:gd name="adj3" fmla="val 56153"/>
              <a:gd name="adj4" fmla="val -25983"/>
              <a:gd name="adj5" fmla="val 88688"/>
              <a:gd name="adj6" fmla="val -9457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lt-LT" dirty="0"/>
              <a:t> Sistemos formalizavimas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lt-LT" dirty="0"/>
              <a:t> Ministro paskyrimas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lt-LT" dirty="0"/>
              <a:t> PV patvirtinimas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lt-LT" dirty="0"/>
              <a:t> PV naudojimas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lt-LT" dirty="0"/>
          </a:p>
        </p:txBody>
      </p:sp>
      <p:sp>
        <p:nvSpPr>
          <p:cNvPr id="8" name="Line Callout 2 (Border and Accent Bar) 7"/>
          <p:cNvSpPr/>
          <p:nvPr/>
        </p:nvSpPr>
        <p:spPr>
          <a:xfrm>
            <a:off x="76200" y="981075"/>
            <a:ext cx="2263775" cy="1600200"/>
          </a:xfrm>
          <a:prstGeom prst="accentBorderCallout2">
            <a:avLst>
              <a:gd name="adj1" fmla="val 17782"/>
              <a:gd name="adj2" fmla="val 109752"/>
              <a:gd name="adj3" fmla="val 17924"/>
              <a:gd name="adj4" fmla="val 129170"/>
              <a:gd name="adj5" fmla="val 33479"/>
              <a:gd name="adj6" fmla="val 13680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lt-LT" dirty="0"/>
              <a:t> Centrinė Vyriausybės agentūra/ ministerija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t-LT" dirty="0"/>
              <a:t>- Centralizuotas/ decentralizuotas</a:t>
            </a:r>
            <a:endParaRPr lang="lt-LT" dirty="0"/>
          </a:p>
        </p:txBody>
      </p:sp>
      <p:sp>
        <p:nvSpPr>
          <p:cNvPr id="9" name="Line Callout 2 (Border and Accent Bar) 8"/>
          <p:cNvSpPr/>
          <p:nvPr/>
        </p:nvSpPr>
        <p:spPr>
          <a:xfrm>
            <a:off x="76200" y="5416550"/>
            <a:ext cx="2263775" cy="984250"/>
          </a:xfrm>
          <a:prstGeom prst="accentBorderCallout2">
            <a:avLst>
              <a:gd name="adj1" fmla="val 62386"/>
              <a:gd name="adj2" fmla="val 109288"/>
              <a:gd name="adj3" fmla="val 61216"/>
              <a:gd name="adj4" fmla="val 124533"/>
              <a:gd name="adj5" fmla="val 31429"/>
              <a:gd name="adj6" fmla="val 13402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lt-LT" dirty="0"/>
              <a:t> Tarnautojų gebėjimai ir motyvacija</a:t>
            </a:r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848</TotalTime>
  <Words>675</Words>
  <Application>Microsoft Office PowerPoint</Application>
  <PresentationFormat>On-screen Show (4:3)</PresentationFormat>
  <Paragraphs>157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Calibri</vt:lpstr>
      <vt:lpstr>Arial</vt:lpstr>
      <vt:lpstr>Times New Roman</vt:lpstr>
      <vt:lpstr>Cambria</vt:lpstr>
      <vt:lpstr>굴림</vt:lpstr>
      <vt:lpstr>Arial Narrow</vt:lpstr>
      <vt:lpstr>Zapf Dingbats</vt:lpstr>
      <vt:lpstr>Arial Black</vt:lpstr>
      <vt:lpstr>Office Theme</vt:lpstr>
      <vt:lpstr>Įrodymais grįstas valdymas Lietuvos viešajame sektoriuje: poveikio vertinimo atvejis</vt:lpstr>
      <vt:lpstr>Įrodymais grįstas valdymas</vt:lpstr>
      <vt:lpstr>Įrodymais grįstas valdymas</vt:lpstr>
      <vt:lpstr>ĮGV Lietuvoje:  Vyriausybių darbotvarkės </vt:lpstr>
      <vt:lpstr>ĮGV Lietuvoje: Vyriausybių darbotvarkės (2)</vt:lpstr>
      <vt:lpstr>Įrodymais grįsto valdymo taikymas Lietuvoje</vt:lpstr>
      <vt:lpstr>Slide 7</vt:lpstr>
      <vt:lpstr>Kodėl poveikio vertinimas</vt:lpstr>
      <vt:lpstr>Veiksniai, kurie lemia PV kokybę</vt:lpstr>
      <vt:lpstr>PV Lietuvoje trūkumai</vt:lpstr>
      <vt:lpstr>Priežastys</vt:lpstr>
      <vt:lpstr>Teisės aktų skaičiaus dinamika</vt:lpstr>
      <vt:lpstr>Įgyvendinimo rekomendacijos 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Įrodymais grįstas valdymas Lietuvos viešajame sektoriuje: poveikio vertinimo atvejis</dc:title>
  <dc:creator>Vaidas Bernotas</dc:creator>
  <cp:lastModifiedBy>Andrius</cp:lastModifiedBy>
  <cp:revision>6</cp:revision>
  <dcterms:created xsi:type="dcterms:W3CDTF">2012-04-22T16:50:13Z</dcterms:created>
  <dcterms:modified xsi:type="dcterms:W3CDTF">2012-06-21T08:34:22Z</dcterms:modified>
</cp:coreProperties>
</file>